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78" r:id="rId5"/>
    <p:sldMasterId id="2147483711" r:id="rId6"/>
    <p:sldMasterId id="214748374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10287000" cx="18288000"/>
  <p:notesSz cx="6858000" cy="9144000"/>
  <p:embeddedFontLst>
    <p:embeddedFont>
      <p:font typeface="Lexend ExtraBold"/>
      <p:bold r:id="rId40"/>
    </p:embeddedFont>
    <p:embeddedFont>
      <p:font typeface="Lexend Light"/>
      <p:regular r:id="rId41"/>
      <p:bold r:id="rId42"/>
    </p:embeddedFont>
    <p:embeddedFont>
      <p:font typeface="Lexend Medium"/>
      <p:regular r:id="rId43"/>
      <p:bold r:id="rId44"/>
    </p:embeddedFont>
    <p:embeddedFont>
      <p:font typeface="Poppins Black"/>
      <p:bold r:id="rId45"/>
      <p:boldItalic r:id="rId46"/>
    </p:embeddedFont>
    <p:embeddedFont>
      <p:font typeface="Lexen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  <p15:guide id="3" pos="11076">
          <p15:clr>
            <a:srgbClr val="9AA0A6"/>
          </p15:clr>
        </p15:guide>
        <p15:guide id="4" pos="3132">
          <p15:clr>
            <a:srgbClr val="9AA0A6"/>
          </p15:clr>
        </p15:guide>
        <p15:guide id="5" orient="horz" pos="5576">
          <p15:clr>
            <a:srgbClr val="9AA0A6"/>
          </p15:clr>
        </p15:guide>
        <p15:guide id="6" orient="horz" pos="904">
          <p15:clr>
            <a:srgbClr val="9AA0A6"/>
          </p15:clr>
        </p15:guide>
        <p15:guide id="7" orient="horz" pos="5400">
          <p15:clr>
            <a:srgbClr val="9AA0A6"/>
          </p15:clr>
        </p15:guide>
      </p15:sldGuideLst>
    </p:ext>
    <p:ext uri="GoogleSlidesCustomDataVersion2">
      <go:slidesCustomData xmlns:go="http://customooxmlschemas.google.com/" r:id="rId49" roundtripDataSignature="AMtx7mjYzHDxudfrE4EHj+yJsE4oMGh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  <p:guide pos="11076"/>
        <p:guide pos="3132"/>
        <p:guide pos="5576" orient="horz"/>
        <p:guide pos="904" orient="horz"/>
        <p:guide pos="54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ExtraBold-bold.fntdata"/><Relationship Id="rId42" Type="http://schemas.openxmlformats.org/officeDocument/2006/relationships/font" Target="fonts/LexendLight-bold.fntdata"/><Relationship Id="rId41" Type="http://schemas.openxmlformats.org/officeDocument/2006/relationships/font" Target="fonts/LexendLight-regular.fntdata"/><Relationship Id="rId44" Type="http://schemas.openxmlformats.org/officeDocument/2006/relationships/font" Target="fonts/LexendMedium-bold.fntdata"/><Relationship Id="rId43" Type="http://schemas.openxmlformats.org/officeDocument/2006/relationships/font" Target="fonts/LexendMedium-regular.fntdata"/><Relationship Id="rId46" Type="http://schemas.openxmlformats.org/officeDocument/2006/relationships/font" Target="fonts/PoppinsBlack-boldItalic.fntdata"/><Relationship Id="rId45" Type="http://schemas.openxmlformats.org/officeDocument/2006/relationships/font" Target="fonts/PoppinsBlack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Lexend-bold.fntdata"/><Relationship Id="rId47" Type="http://schemas.openxmlformats.org/officeDocument/2006/relationships/font" Target="fonts/Lexend-regular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3" name="Shape 7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4" name="Google Shape;71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5" name="Google Shape;7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Maintaining a global database of admin and postal boundaries with PostGIS: a large-scale use case for PostGIS topology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6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7" name="Google Shape;723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8" name="Google Shape;72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4" name="Shape 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5" name="Google Shape;7245;g2d366c6e25e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6" name="Google Shape;7246;g2d366c6e25e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2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g2d366c6e25e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4" name="Google Shape;7254;g2d366c6e25e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1" name="Shape 7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2" name="Google Shape;7262;g2d366c6e25e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3" name="Google Shape;7263;g2d366c6e25e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9" name="Shape 7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" name="Google Shape;7270;g2d366c6e25e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1" name="Google Shape;7271;g2d366c6e25e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5" name="Shape 7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6" name="Google Shape;7276;g2d366c6e25e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7" name="Google Shape;7277;g2d366c6e25e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6" name="Shape 7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7" name="Google Shape;7287;g2d366c6e25e_0_8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8" name="Google Shape;7288;g2d366c6e25e_0_8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7" name="Shape 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8" name="Google Shape;7308;g2d366c6e25e_0_28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9" name="Google Shape;7309;g2d366c6e25e_0_28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5" name="Shape 7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6" name="Google Shape;7316;g2d366c6e25e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7" name="Google Shape;7317;g2d366c6e25e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6" name="Shape 7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7" name="Google Shape;7327;g2d366c6e25e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8" name="Google Shape;7328;g2d366c6e25e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3" name="Shape 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4" name="Google Shape;7144;g2d366c6e25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5" name="Google Shape;7145;g2d366c6e25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9" name="Shape 7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0" name="Google Shape;7340;g2d366c6e25e_0_1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1" name="Google Shape;7341;g2d366c6e25e_0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9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1" name="Google Shape;73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9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g2d366c6e25e_0_8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1" name="Google Shape;7361;g2d366c6e25e_0_8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9" name="Shape 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0" name="Google Shape;7370;g2d366c6e25e_0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1" name="Google Shape;7371;g2d366c6e25e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0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1" name="Google Shape;7381;g2d366c6e25e_0_8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2" name="Google Shape;7382;g2d366c6e25e_0_8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0" name="Shape 7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1" name="Google Shape;7391;g2d366c6e25e_0_15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2" name="Google Shape;7392;g2d366c6e25e_0_15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1" name="Shape 7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2" name="Google Shape;7402;g2d366c6e25e_0_22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3" name="Google Shape;7403;g2d366c6e25e_0_22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7" name="Shape 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8" name="Google Shape;7418;g2d366c6e25e_0_8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9" name="Google Shape;7419;g2d366c6e25e_0_8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3" name="Shape 7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" name="Google Shape;7424;g2d366c6e25e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5" name="Google Shape;7425;g2d366c6e25e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4" name="Shape 7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5" name="Google Shape;743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6" name="Google Shape;74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0" name="Google Shape;716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1" name="Google Shape;716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8" name="Shape 7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9" name="Google Shape;7449;g2d366c6e25e_0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0" name="Google Shape;7450;g2d366c6e25e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2" name="Shape 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3" name="Google Shape;746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4" name="Google Shape;74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4" name="Shape 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Google Shape;7185;g2d366c6e25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6" name="Google Shape;7186;g2d366c6e25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5" name="Shape 7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6" name="Google Shape;7196;g2d366c6e25e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7" name="Google Shape;7197;g2d366c6e25e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1" name="Shape 7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2" name="Google Shape;7202;g2d366c6e25e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3" name="Google Shape;7203;g2d366c6e25e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7" name="Shape 7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" name="Google Shape;7208;g2d366c6e25e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9" name="Google Shape;7209;g2d366c6e25e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5" name="Shape 7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Google Shape;72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7" name="Google Shape;7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5" name="Shape 7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6" name="Google Shape;722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7" name="Google Shape;72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7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6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Relationship Id="rId3" Type="http://schemas.openxmlformats.org/officeDocument/2006/relationships/image" Target="../media/image5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9"/>
          <p:cNvPicPr preferRelativeResize="0"/>
          <p:nvPr/>
        </p:nvPicPr>
        <p:blipFill rotWithShape="1">
          <a:blip r:embed="rId3">
            <a:alphaModFix/>
          </a:blip>
          <a:srcRect b="66508" l="19123" r="10645" t="0"/>
          <a:stretch/>
        </p:blipFill>
        <p:spPr>
          <a:xfrm>
            <a:off x="0" y="4564375"/>
            <a:ext cx="18287998" cy="57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9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59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13" name="Google Shape;13;p59"/>
          <p:cNvPicPr preferRelativeResize="0"/>
          <p:nvPr/>
        </p:nvPicPr>
        <p:blipFill rotWithShape="1">
          <a:blip r:embed="rId4">
            <a:alphaModFix/>
          </a:blip>
          <a:srcRect b="10504" l="51756" r="0" t="2740"/>
          <a:stretch/>
        </p:blipFill>
        <p:spPr>
          <a:xfrm>
            <a:off x="1" y="0"/>
            <a:ext cx="583177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Profile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8"/>
          <p:cNvPicPr preferRelativeResize="0"/>
          <p:nvPr/>
        </p:nvPicPr>
        <p:blipFill rotWithShape="1">
          <a:blip r:embed="rId3">
            <a:alphaModFix/>
          </a:blip>
          <a:srcRect b="59816" l="19903" r="0" t="0"/>
          <a:stretch/>
        </p:blipFill>
        <p:spPr>
          <a:xfrm>
            <a:off x="0" y="6153275"/>
            <a:ext cx="14311826" cy="41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8"/>
          <p:cNvSpPr/>
          <p:nvPr/>
        </p:nvSpPr>
        <p:spPr>
          <a:xfrm>
            <a:off x="7332525" y="1412400"/>
            <a:ext cx="9572100" cy="7462200"/>
          </a:xfrm>
          <a:prstGeom prst="roundRect">
            <a:avLst>
              <a:gd fmla="val 3360" name="adj"/>
            </a:avLst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8"/>
          <p:cNvSpPr txBox="1"/>
          <p:nvPr>
            <p:ph type="title"/>
          </p:nvPr>
        </p:nvSpPr>
        <p:spPr>
          <a:xfrm>
            <a:off x="1381125" y="2652700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7" name="Google Shape;77;p68"/>
          <p:cNvSpPr txBox="1"/>
          <p:nvPr>
            <p:ph idx="1" type="subTitle"/>
          </p:nvPr>
        </p:nvSpPr>
        <p:spPr>
          <a:xfrm>
            <a:off x="1381125" y="4002945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68"/>
          <p:cNvSpPr/>
          <p:nvPr>
            <p:ph idx="2" type="pic"/>
          </p:nvPr>
        </p:nvSpPr>
        <p:spPr>
          <a:xfrm>
            <a:off x="10733188" y="1994600"/>
            <a:ext cx="2770800" cy="27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68"/>
          <p:cNvSpPr txBox="1"/>
          <p:nvPr>
            <p:ph idx="3" type="body"/>
          </p:nvPr>
        </p:nvSpPr>
        <p:spPr>
          <a:xfrm>
            <a:off x="8546325" y="5355175"/>
            <a:ext cx="7144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v1">
  <p:cSld name="CUSTOM_4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366c6e25e_0_15615"/>
          <p:cNvSpPr txBox="1"/>
          <p:nvPr/>
        </p:nvSpPr>
        <p:spPr>
          <a:xfrm>
            <a:off x="1609757" y="4166750"/>
            <a:ext cx="3795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246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28" name="Google Shape;628;g2d366c6e25e_0_15615"/>
          <p:cNvSpPr txBox="1"/>
          <p:nvPr/>
        </p:nvSpPr>
        <p:spPr>
          <a:xfrm>
            <a:off x="1640657" y="4786165"/>
            <a:ext cx="3733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countries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9" name="Google Shape;629;g2d366c6e25e_0_15615"/>
          <p:cNvSpPr txBox="1"/>
          <p:nvPr/>
        </p:nvSpPr>
        <p:spPr>
          <a:xfrm>
            <a:off x="4903020" y="4166750"/>
            <a:ext cx="3763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8.5 million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30" name="Google Shape;630;g2d366c6e25e_0_15615"/>
          <p:cNvSpPr txBox="1"/>
          <p:nvPr/>
        </p:nvSpPr>
        <p:spPr>
          <a:xfrm>
            <a:off x="4918320" y="4786153"/>
            <a:ext cx="3733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zip/postal codes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1" name="Google Shape;631;g2d366c6e25e_0_15615"/>
          <p:cNvSpPr txBox="1"/>
          <p:nvPr/>
        </p:nvSpPr>
        <p:spPr>
          <a:xfrm>
            <a:off x="9738653" y="4166750"/>
            <a:ext cx="37512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270.000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32" name="Google Shape;632;g2d366c6e25e_0_15615"/>
          <p:cNvSpPr txBox="1"/>
          <p:nvPr/>
        </p:nvSpPr>
        <p:spPr>
          <a:xfrm>
            <a:off x="2420332" y="7201101"/>
            <a:ext cx="37950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2.950.138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33" name="Google Shape;633;g2d366c6e25e_0_15615"/>
          <p:cNvSpPr txBox="1"/>
          <p:nvPr/>
        </p:nvSpPr>
        <p:spPr>
          <a:xfrm>
            <a:off x="2451232" y="7868284"/>
            <a:ext cx="3733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suburbs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g2d366c6e25e_0_15615"/>
          <p:cNvSpPr txBox="1"/>
          <p:nvPr/>
        </p:nvSpPr>
        <p:spPr>
          <a:xfrm>
            <a:off x="7581395" y="7201101"/>
            <a:ext cx="3763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100+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35" name="Google Shape;635;g2d366c6e25e_0_15615"/>
          <p:cNvSpPr txBox="1"/>
          <p:nvPr/>
        </p:nvSpPr>
        <p:spPr>
          <a:xfrm>
            <a:off x="7596695" y="7868284"/>
            <a:ext cx="3733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annual database updates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6" name="Google Shape;636;g2d366c6e25e_0_15615"/>
          <p:cNvSpPr txBox="1"/>
          <p:nvPr/>
        </p:nvSpPr>
        <p:spPr>
          <a:xfrm>
            <a:off x="9747653" y="4786153"/>
            <a:ext cx="3733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administrative divisions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7" name="Google Shape;637;g2d366c6e25e_0_15615"/>
          <p:cNvSpPr txBox="1"/>
          <p:nvPr/>
        </p:nvSpPr>
        <p:spPr>
          <a:xfrm>
            <a:off x="12763028" y="7201101"/>
            <a:ext cx="37512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1.500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38" name="Google Shape;638;g2d366c6e25e_0_15615"/>
          <p:cNvSpPr txBox="1"/>
          <p:nvPr/>
        </p:nvSpPr>
        <p:spPr>
          <a:xfrm>
            <a:off x="12772025" y="7868300"/>
            <a:ext cx="30570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combined data sources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9" name="Google Shape;639;g2d366c6e25e_0_15615"/>
          <p:cNvSpPr txBox="1"/>
          <p:nvPr/>
        </p:nvSpPr>
        <p:spPr>
          <a:xfrm>
            <a:off x="1130050" y="1061450"/>
            <a:ext cx="153846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Title here</a:t>
            </a:r>
            <a:endParaRPr sz="60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640" name="Google Shape;640;g2d366c6e25e_0_156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18275" y="7363599"/>
            <a:ext cx="520150" cy="5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d366c6e25e_0_15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78" y="7404452"/>
            <a:ext cx="542250" cy="4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2d366c6e25e_0_15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038" y="7414476"/>
            <a:ext cx="583975" cy="47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d366c6e25e_0_156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3138" y="4328001"/>
            <a:ext cx="542263" cy="47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d366c6e25e_0_156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03800" y="4354225"/>
            <a:ext cx="520133" cy="42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d366c6e25e_0_156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065" y="4328019"/>
            <a:ext cx="479694" cy="47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d366c6e25e_0_156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9899" y="4354251"/>
            <a:ext cx="563100" cy="47645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d366c6e25e_0_15615"/>
          <p:cNvSpPr txBox="1"/>
          <p:nvPr/>
        </p:nvSpPr>
        <p:spPr>
          <a:xfrm>
            <a:off x="14045353" y="4166750"/>
            <a:ext cx="37512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2.950.138</a:t>
            </a:r>
            <a:endParaRPr sz="36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48" name="Google Shape;648;g2d366c6e25e_0_15615"/>
          <p:cNvSpPr txBox="1"/>
          <p:nvPr/>
        </p:nvSpPr>
        <p:spPr>
          <a:xfrm>
            <a:off x="14054351" y="4786150"/>
            <a:ext cx="30570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cities/localities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49" name="Google Shape;649;g2d366c6e25e_0_15615"/>
          <p:cNvCxnSpPr/>
          <p:nvPr/>
        </p:nvCxnSpPr>
        <p:spPr>
          <a:xfrm>
            <a:off x="1106950" y="6469350"/>
            <a:ext cx="16004400" cy="0"/>
          </a:xfrm>
          <a:prstGeom prst="straightConnector1">
            <a:avLst/>
          </a:prstGeom>
          <a:noFill/>
          <a:ln cap="flat" cmpd="sng" w="9525">
            <a:solidFill>
              <a:srgbClr val="66C3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v2">
  <p:cSld name="CUSTOM_6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d366c6e25e_0_15639"/>
          <p:cNvSpPr txBox="1"/>
          <p:nvPr/>
        </p:nvSpPr>
        <p:spPr>
          <a:xfrm>
            <a:off x="1481401" y="3717050"/>
            <a:ext cx="4834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00</a:t>
            </a:r>
            <a:endParaRPr sz="88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52" name="Google Shape;652;g2d366c6e25e_0_15639"/>
          <p:cNvSpPr txBox="1"/>
          <p:nvPr/>
        </p:nvSpPr>
        <p:spPr>
          <a:xfrm>
            <a:off x="1481401" y="5063150"/>
            <a:ext cx="45732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Title of the number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3" name="Google Shape;653;g2d366c6e25e_0_15639"/>
          <p:cNvSpPr txBox="1"/>
          <p:nvPr/>
        </p:nvSpPr>
        <p:spPr>
          <a:xfrm>
            <a:off x="1481401" y="7996850"/>
            <a:ext cx="45732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Title of the number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4" name="Google Shape;654;g2d366c6e25e_0_15639"/>
          <p:cNvSpPr txBox="1"/>
          <p:nvPr/>
        </p:nvSpPr>
        <p:spPr>
          <a:xfrm>
            <a:off x="1481401" y="2129450"/>
            <a:ext cx="45732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Title of the number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g2d366c6e25e_0_15639"/>
          <p:cNvSpPr txBox="1"/>
          <p:nvPr/>
        </p:nvSpPr>
        <p:spPr>
          <a:xfrm>
            <a:off x="1481401" y="6650750"/>
            <a:ext cx="4834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00</a:t>
            </a:r>
            <a:endParaRPr sz="88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56" name="Google Shape;656;g2d366c6e25e_0_15639"/>
          <p:cNvSpPr txBox="1"/>
          <p:nvPr/>
        </p:nvSpPr>
        <p:spPr>
          <a:xfrm>
            <a:off x="1481401" y="783350"/>
            <a:ext cx="4834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00</a:t>
            </a:r>
            <a:endParaRPr sz="88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657" name="Google Shape;657;g2d366c6e25e_0_156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3550" y="-420975"/>
            <a:ext cx="11852351" cy="11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angepaste lay-out 1">
  <p:cSld name="CUSTOM_7">
    <p:bg>
      <p:bgPr>
        <a:solidFill>
          <a:srgbClr val="FFFF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366c6e25e_0_15647"/>
          <p:cNvSpPr txBox="1"/>
          <p:nvPr/>
        </p:nvSpPr>
        <p:spPr>
          <a:xfrm>
            <a:off x="1426450" y="1061169"/>
            <a:ext cx="11536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1295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Title</a:t>
            </a:r>
            <a:endParaRPr sz="6000">
              <a:solidFill>
                <a:srgbClr val="01295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60" name="Google Shape;660;g2d366c6e25e_0_15647"/>
          <p:cNvSpPr txBox="1"/>
          <p:nvPr/>
        </p:nvSpPr>
        <p:spPr>
          <a:xfrm>
            <a:off x="1426450" y="2487400"/>
            <a:ext cx="12941400" cy="6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96900" lvl="0" marL="914400" rtl="0" algn="l">
              <a:spcBef>
                <a:spcPts val="0"/>
              </a:spcBef>
              <a:spcAft>
                <a:spcPts val="0"/>
              </a:spcAft>
              <a:buClr>
                <a:srgbClr val="01295F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rgbClr val="01295F"/>
                </a:solidFill>
                <a:latin typeface="Lexend"/>
                <a:ea typeface="Lexend"/>
                <a:cs typeface="Lexend"/>
                <a:sym typeface="Lexend"/>
              </a:rPr>
              <a:t>Add text here</a:t>
            </a:r>
            <a:endParaRPr sz="2200">
              <a:solidFill>
                <a:srgbClr val="01295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 sz="2200">
              <a:solidFill>
                <a:srgbClr val="01295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1" name="Google Shape;661;g2d366c6e25e_0_15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04540" y="5894941"/>
            <a:ext cx="7409109" cy="695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angepaste lay-out 2">
  <p:cSld name="CUSTOM_8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366c6e25e_0_15651"/>
          <p:cNvSpPr txBox="1"/>
          <p:nvPr/>
        </p:nvSpPr>
        <p:spPr>
          <a:xfrm>
            <a:off x="1426450" y="1061169"/>
            <a:ext cx="115362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Title</a:t>
            </a:r>
            <a:endParaRPr sz="6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64" name="Google Shape;664;g2d366c6e25e_0_15651"/>
          <p:cNvSpPr txBox="1"/>
          <p:nvPr/>
        </p:nvSpPr>
        <p:spPr>
          <a:xfrm>
            <a:off x="1426450" y="2487400"/>
            <a:ext cx="12941400" cy="6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96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Add text here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5" name="Google Shape;665;g2d366c6e25e_0_156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04540" y="5894941"/>
            <a:ext cx="7409109" cy="695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 resources">
  <p:cSld name="CUSTOM_9"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g2d366c6e25e_0_15655"/>
          <p:cNvGrpSpPr/>
          <p:nvPr/>
        </p:nvGrpSpPr>
        <p:grpSpPr>
          <a:xfrm>
            <a:off x="7357977" y="2037680"/>
            <a:ext cx="4156365" cy="2733115"/>
            <a:chOff x="235800" y="830650"/>
            <a:chExt cx="6978450" cy="4588844"/>
          </a:xfrm>
        </p:grpSpPr>
        <p:sp>
          <p:nvSpPr>
            <p:cNvPr id="668" name="Google Shape;668;g2d366c6e25e_0_1565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2d366c6e25e_0_1565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2d366c6e25e_0_1565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2d366c6e25e_0_1565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2d366c6e25e_0_1565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2d366c6e25e_0_1565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g2d366c6e25e_0_15655"/>
          <p:cNvGrpSpPr/>
          <p:nvPr/>
        </p:nvGrpSpPr>
        <p:grpSpPr>
          <a:xfrm>
            <a:off x="1571333" y="5661985"/>
            <a:ext cx="5245751" cy="2667081"/>
            <a:chOff x="238125" y="1038125"/>
            <a:chExt cx="7146800" cy="3633625"/>
          </a:xfrm>
        </p:grpSpPr>
        <p:sp>
          <p:nvSpPr>
            <p:cNvPr id="675" name="Google Shape;675;g2d366c6e25e_0_15655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2d366c6e25e_0_15655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2d366c6e25e_0_15655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g2d366c6e25e_0_15655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g2d366c6e25e_0_15655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2d366c6e25e_0_15655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2d366c6e25e_0_15655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2d366c6e25e_0_15655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2d366c6e25e_0_15655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2d366c6e25e_0_15655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2d366c6e25e_0_15655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2d366c6e25e_0_15655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2d366c6e25e_0_15655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2d366c6e25e_0_15655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2d366c6e25e_0_15655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2d366c6e25e_0_15655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2d366c6e25e_0_15655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2d366c6e25e_0_15655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2d366c6e25e_0_15655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2d366c6e25e_0_15655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2d366c6e25e_0_15655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2d366c6e25e_0_15655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2d366c6e25e_0_15655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2d366c6e25e_0_15655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2d366c6e25e_0_15655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2d366c6e25e_0_15655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2d366c6e25e_0_15655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2d366c6e25e_0_15655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2d366c6e25e_0_15655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2d366c6e25e_0_15655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2d366c6e25e_0_15655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2d366c6e25e_0_15655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2d366c6e25e_0_15655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2d366c6e25e_0_15655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2d366c6e25e_0_15655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2d366c6e25e_0_15655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2d366c6e25e_0_15655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2d366c6e25e_0_15655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2d366c6e25e_0_15655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2d366c6e25e_0_15655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2d366c6e25e_0_15655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2d366c6e25e_0_15655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2d366c6e25e_0_15655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2d366c6e25e_0_15655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2d366c6e25e_0_15655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2d366c6e25e_0_15655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2d366c6e25e_0_15655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2d366c6e25e_0_15655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2d366c6e25e_0_15655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2d366c6e25e_0_15655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2d366c6e25e_0_15655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2d366c6e25e_0_15655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2d366c6e25e_0_15655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2d366c6e25e_0_15655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2d366c6e25e_0_15655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2d366c6e25e_0_15655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2d366c6e25e_0_15655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2d366c6e25e_0_15655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2d366c6e25e_0_15655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2d366c6e25e_0_15655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2d366c6e25e_0_15655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2d366c6e25e_0_15655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2d366c6e25e_0_15655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2d366c6e25e_0_15655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2d366c6e25e_0_15655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2d366c6e25e_0_15655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2d366c6e25e_0_15655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2d366c6e25e_0_15655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2d366c6e25e_0_15655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g2d366c6e25e_0_15655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2d366c6e25e_0_15655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2d366c6e25e_0_15655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2d366c6e25e_0_15655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g2d366c6e25e_0_15655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2d366c6e25e_0_15655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2d366c6e25e_0_15655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g2d366c6e25e_0_15655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g2d366c6e25e_0_15655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g2d366c6e25e_0_15655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2d366c6e25e_0_15655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2d366c6e25e_0_15655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2d366c6e25e_0_15655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2d366c6e25e_0_15655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d366c6e25e_0_15655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2d366c6e25e_0_15655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2d366c6e25e_0_15655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2d366c6e25e_0_15655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2d366c6e25e_0_15655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2d366c6e25e_0_15655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2d366c6e25e_0_15655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2d366c6e25e_0_15655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2d366c6e25e_0_15655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2d366c6e25e_0_15655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2d366c6e25e_0_15655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2d366c6e25e_0_15655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2d366c6e25e_0_15655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d366c6e25e_0_15655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2d366c6e25e_0_15655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2d366c6e25e_0_15655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d366c6e25e_0_15655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d366c6e25e_0_15655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2d366c6e25e_0_15655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2d366c6e25e_0_15655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2d366c6e25e_0_15655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2d366c6e25e_0_15655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2d366c6e25e_0_15655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2d366c6e25e_0_15655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2d366c6e25e_0_15655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2d366c6e25e_0_15655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2d366c6e25e_0_15655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2d366c6e25e_0_15655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d366c6e25e_0_15655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2d366c6e25e_0_15655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2d366c6e25e_0_15655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2d366c6e25e_0_15655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2d366c6e25e_0_15655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2d366c6e25e_0_15655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2d366c6e25e_0_15655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2d366c6e25e_0_15655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2d366c6e25e_0_15655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2d366c6e25e_0_15655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2d366c6e25e_0_15655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2d366c6e25e_0_15655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2d366c6e25e_0_15655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2d366c6e25e_0_15655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2d366c6e25e_0_15655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2d366c6e25e_0_15655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2d366c6e25e_0_15655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2d366c6e25e_0_15655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2d366c6e25e_0_15655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2d366c6e25e_0_15655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2d366c6e25e_0_15655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2d366c6e25e_0_15655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2d366c6e25e_0_15655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2d366c6e25e_0_15655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g2d366c6e25e_0_15655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2d366c6e25e_0_15655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2d366c6e25e_0_15655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2d366c6e25e_0_15655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2d366c6e25e_0_15655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2d366c6e25e_0_15655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2d366c6e25e_0_15655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2d366c6e25e_0_15655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2d366c6e25e_0_15655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2d366c6e25e_0_15655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2d366c6e25e_0_15655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2d366c6e25e_0_15655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2d366c6e25e_0_15655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2d366c6e25e_0_15655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2d366c6e25e_0_15655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2d366c6e25e_0_15655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2d366c6e25e_0_15655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2d366c6e25e_0_15655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2d366c6e25e_0_15655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2d366c6e25e_0_15655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2d366c6e25e_0_15655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2d366c6e25e_0_15655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2d366c6e25e_0_15655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2d366c6e25e_0_15655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2d366c6e25e_0_15655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2d366c6e25e_0_15655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2d366c6e25e_0_15655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2d366c6e25e_0_15655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2d366c6e25e_0_15655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2d366c6e25e_0_15655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2d366c6e25e_0_15655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2d366c6e25e_0_15655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2d366c6e25e_0_15655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2d366c6e25e_0_15655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2d366c6e25e_0_15655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2d366c6e25e_0_15655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2d366c6e25e_0_15655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2d366c6e25e_0_15655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2d366c6e25e_0_15655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2d366c6e25e_0_15655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2d366c6e25e_0_15655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2d366c6e25e_0_15655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2d366c6e25e_0_15655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2d366c6e25e_0_15655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2d366c6e25e_0_15655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2d366c6e25e_0_15655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2d366c6e25e_0_15655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2d366c6e25e_0_15655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2d366c6e25e_0_15655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2d366c6e25e_0_15655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g2d366c6e25e_0_15655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2d366c6e25e_0_15655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2d366c6e25e_0_15655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2d366c6e25e_0_15655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2d366c6e25e_0_15655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2d366c6e25e_0_15655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2d366c6e25e_0_15655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2d366c6e25e_0_15655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2d366c6e25e_0_15655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2d366c6e25e_0_15655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2d366c6e25e_0_15655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2d366c6e25e_0_15655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2d366c6e25e_0_15655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2d366c6e25e_0_15655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2d366c6e25e_0_15655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2d366c6e25e_0_15655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2d366c6e25e_0_15655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2d366c6e25e_0_15655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2d366c6e25e_0_15655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2d366c6e25e_0_15655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2d366c6e25e_0_15655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2d366c6e25e_0_15655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2d366c6e25e_0_15655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2d366c6e25e_0_15655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2d366c6e25e_0_15655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g2d366c6e25e_0_15655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2d366c6e25e_0_15655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2d366c6e25e_0_15655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2d366c6e25e_0_15655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g2d366c6e25e_0_15655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g2d366c6e25e_0_15655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g2d366c6e25e_0_15655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g2d366c6e25e_0_15655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g2d366c6e25e_0_15655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g2d366c6e25e_0_15655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g2d366c6e25e_0_15655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g2d366c6e25e_0_15655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g2d366c6e25e_0_15655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g2d366c6e25e_0_15655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g2d366c6e25e_0_15655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g2d366c6e25e_0_15655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g2d366c6e25e_0_15655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g2d366c6e25e_0_15655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g2d366c6e25e_0_15655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g2d366c6e25e_0_15655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g2d366c6e25e_0_15655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g2d366c6e25e_0_15655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g2d366c6e25e_0_15655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g2d366c6e25e_0_15655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g2d366c6e25e_0_15655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g2d366c6e25e_0_15655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g2d366c6e25e_0_15655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g2d366c6e25e_0_15655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g2d366c6e25e_0_15655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g2d366c6e25e_0_15655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g2d366c6e25e_0_15655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g2d366c6e25e_0_15655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g2d366c6e25e_0_15655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g2d366c6e25e_0_15655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g2d366c6e25e_0_15655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g2d366c6e25e_0_15655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g2d366c6e25e_0_15655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g2d366c6e25e_0_15655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g2d366c6e25e_0_15655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g2d366c6e25e_0_15655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g2d366c6e25e_0_15655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g2d366c6e25e_0_15655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g2d366c6e25e_0_15655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g2d366c6e25e_0_15655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g2d366c6e25e_0_15655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g2d366c6e25e_0_15655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2d366c6e25e_0_15655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2d366c6e25e_0_15655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g2d366c6e25e_0_15655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g2d366c6e25e_0_15655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g2d366c6e25e_0_15655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g2d366c6e25e_0_15655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g2d366c6e25e_0_15655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g2d366c6e25e_0_15655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g2d366c6e25e_0_15655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g2d366c6e25e_0_15655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g2d366c6e25e_0_15655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g2d366c6e25e_0_15655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2d366c6e25e_0_15655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2d366c6e25e_0_15655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g2d366c6e25e_0_15655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g2d366c6e25e_0_15655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g2d366c6e25e_0_15655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g2d366c6e25e_0_15655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g2d366c6e25e_0_15655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g2d366c6e25e_0_15655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g2d366c6e25e_0_15655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g2d366c6e25e_0_15655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g2d366c6e25e_0_15655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g2d366c6e25e_0_15655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g2d366c6e25e_0_15655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g2d366c6e25e_0_15655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g2d366c6e25e_0_15655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g2d366c6e25e_0_15655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g2d366c6e25e_0_15655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g2d366c6e25e_0_15655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g2d366c6e25e_0_15655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g2d366c6e25e_0_15655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g2d366c6e25e_0_15655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g2d366c6e25e_0_15655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g2d366c6e25e_0_15655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g2d366c6e25e_0_15655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g2d366c6e25e_0_15655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g2d366c6e25e_0_15655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g2d366c6e25e_0_15655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2d366c6e25e_0_15655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g2d366c6e25e_0_15655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g2d366c6e25e_0_15655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g2d366c6e25e_0_15655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g2d366c6e25e_0_15655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g2d366c6e25e_0_15655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g2d366c6e25e_0_15655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g2d366c6e25e_0_15655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g2d366c6e25e_0_15655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g2d366c6e25e_0_15655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g2d366c6e25e_0_15655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g2d366c6e25e_0_15655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g2d366c6e25e_0_15655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g2d366c6e25e_0_15655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g2d366c6e25e_0_15655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g2d366c6e25e_0_15655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g2d366c6e25e_0_15655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g2d366c6e25e_0_15655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g2d366c6e25e_0_15655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g2d366c6e25e_0_15655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g2d366c6e25e_0_15655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g2d366c6e25e_0_15655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g2d366c6e25e_0_15655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g2d366c6e25e_0_15655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g2d366c6e25e_0_15655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g2d366c6e25e_0_15655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g2d366c6e25e_0_15655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g2d366c6e25e_0_15655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g2d366c6e25e_0_15655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g2d366c6e25e_0_15655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g2d366c6e25e_0_15655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g2d366c6e25e_0_15655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g2d366c6e25e_0_15655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g2d366c6e25e_0_15655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g2d366c6e25e_0_15655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g2d366c6e25e_0_15655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g2d366c6e25e_0_15655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g2d366c6e25e_0_15655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g2d366c6e25e_0_15655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g2d366c6e25e_0_15655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g2d366c6e25e_0_15655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g2d366c6e25e_0_15655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g2d366c6e25e_0_15655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g2d366c6e25e_0_15655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g2d366c6e25e_0_15655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g2d366c6e25e_0_15655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g2d366c6e25e_0_15655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g2d366c6e25e_0_15655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g2d366c6e25e_0_15655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g2d366c6e25e_0_15655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g2d366c6e25e_0_15655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2d366c6e25e_0_15655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g2d366c6e25e_0_15655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g2d366c6e25e_0_15655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g2d366c6e25e_0_15655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g2d366c6e25e_0_15655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g2d366c6e25e_0_15655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g2d366c6e25e_0_15655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g2d366c6e25e_0_15655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g2d366c6e25e_0_15655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g2d366c6e25e_0_15655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g2d366c6e25e_0_15655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g2d366c6e25e_0_15655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g2d366c6e25e_0_15655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g2d366c6e25e_0_15655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g2d366c6e25e_0_15655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g2d366c6e25e_0_15655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g2d366c6e25e_0_15655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g2d366c6e25e_0_15655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g2d366c6e25e_0_15655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g2d366c6e25e_0_15655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g2d366c6e25e_0_15655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g2d366c6e25e_0_15655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g2d366c6e25e_0_15655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g2d366c6e25e_0_15655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g2d366c6e25e_0_15655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g2d366c6e25e_0_15655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g2d366c6e25e_0_15655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g2d366c6e25e_0_15655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g2d366c6e25e_0_15655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g2d366c6e25e_0_15655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g2d366c6e25e_0_15655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g2d366c6e25e_0_15655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g2d366c6e25e_0_15655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g2d366c6e25e_0_15655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g2d366c6e25e_0_15655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g2d366c6e25e_0_15655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g2d366c6e25e_0_15655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g2d366c6e25e_0_15655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g2d366c6e25e_0_15655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g2d366c6e25e_0_15655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g2d366c6e25e_0_15655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g2d366c6e25e_0_15655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g2d366c6e25e_0_15655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g2d366c6e25e_0_15655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g2d366c6e25e_0_15655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g2d366c6e25e_0_15655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g2d366c6e25e_0_15655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g2d366c6e25e_0_15655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g2d366c6e25e_0_15655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g2d366c6e25e_0_15655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g2d366c6e25e_0_15655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g2d366c6e25e_0_15655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2d366c6e25e_0_15655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2d366c6e25e_0_15655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2d366c6e25e_0_15655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2d366c6e25e_0_15655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2d366c6e25e_0_15655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2d366c6e25e_0_15655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2d366c6e25e_0_15655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2d366c6e25e_0_15655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2d366c6e25e_0_15655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2d366c6e25e_0_15655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g2d366c6e25e_0_15655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2d366c6e25e_0_15655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g2d366c6e25e_0_15655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g2d366c6e25e_0_15655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2d366c6e25e_0_15655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2d366c6e25e_0_15655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2d366c6e25e_0_15655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2d366c6e25e_0_15655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2d366c6e25e_0_15655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2d366c6e25e_0_15655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2d366c6e25e_0_15655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2d366c6e25e_0_15655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2d366c6e25e_0_15655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2d366c6e25e_0_15655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2d366c6e25e_0_15655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2d366c6e25e_0_15655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2d366c6e25e_0_15655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2d366c6e25e_0_15655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g2d366c6e25e_0_15655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g2d366c6e25e_0_15655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g2d366c6e25e_0_15655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g2d366c6e25e_0_15655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g2d366c6e25e_0_15655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g2d366c6e25e_0_15655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g2d366c6e25e_0_15655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g2d366c6e25e_0_15655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g2d366c6e25e_0_15655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g2d366c6e25e_0_15655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g2d366c6e25e_0_15655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g2d366c6e25e_0_15655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g2d366c6e25e_0_15655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g2d366c6e25e_0_15655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g2d366c6e25e_0_15655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2d366c6e25e_0_15655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2d366c6e25e_0_15655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2d366c6e25e_0_15655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g2d366c6e25e_0_15655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g2d366c6e25e_0_15655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g2d366c6e25e_0_15655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g2d366c6e25e_0_15655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g2d366c6e25e_0_15655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g2d366c6e25e_0_15655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g2d366c6e25e_0_15655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2d366c6e25e_0_15655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2d366c6e25e_0_15655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g2d366c6e25e_0_15655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g2d366c6e25e_0_15655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g2d366c6e25e_0_15655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g2d366c6e25e_0_15655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g2d366c6e25e_0_15655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g2d366c6e25e_0_15655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g2d366c6e25e_0_15655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g2d366c6e25e_0_15655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g2d366c6e25e_0_15655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g2d366c6e25e_0_15655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g2d366c6e25e_0_15655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g2d366c6e25e_0_15655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g2d366c6e25e_0_15655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g2d366c6e25e_0_15655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g2d366c6e25e_0_15655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g2d366c6e25e_0_15655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g2d366c6e25e_0_15655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g2d366c6e25e_0_15655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g2d366c6e25e_0_15655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g2d366c6e25e_0_15655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g2d366c6e25e_0_15655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g2d366c6e25e_0_15655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g2d366c6e25e_0_15655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g2d366c6e25e_0_15655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g2d366c6e25e_0_15655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g2d366c6e25e_0_15655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2d366c6e25e_0_15655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g2d366c6e25e_0_15655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g2d366c6e25e_0_15655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g2d366c6e25e_0_15655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g2d366c6e25e_0_15655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2d366c6e25e_0_15655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2d366c6e25e_0_15655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2d366c6e25e_0_15655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2d366c6e25e_0_15655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2d366c6e25e_0_15655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2d366c6e25e_0_15655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2d366c6e25e_0_15655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2d366c6e25e_0_15655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2d366c6e25e_0_15655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2d366c6e25e_0_15655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2d366c6e25e_0_15655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2d366c6e25e_0_15655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2d366c6e25e_0_15655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2d366c6e25e_0_15655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2d366c6e25e_0_15655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2d366c6e25e_0_15655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2d366c6e25e_0_15655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2d366c6e25e_0_15655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2d366c6e25e_0_15655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g2d366c6e25e_0_15655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g2d366c6e25e_0_15655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g2d366c6e25e_0_15655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g2d366c6e25e_0_15655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g2d366c6e25e_0_15655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2d366c6e25e_0_15655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2d366c6e25e_0_15655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2d366c6e25e_0_15655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2d366c6e25e_0_15655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2d366c6e25e_0_15655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2d366c6e25e_0_15655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2d366c6e25e_0_15655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2d366c6e25e_0_15655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2d366c6e25e_0_15655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2d366c6e25e_0_15655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2d366c6e25e_0_15655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2d366c6e25e_0_15655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2d366c6e25e_0_15655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2d366c6e25e_0_15655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2d366c6e25e_0_15655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2d366c6e25e_0_15655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g2d366c6e25e_0_15655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2d366c6e25e_0_15655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2d366c6e25e_0_15655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2d366c6e25e_0_15655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2d366c6e25e_0_15655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2d366c6e25e_0_15655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2d366c6e25e_0_15655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2d366c6e25e_0_15655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2d366c6e25e_0_15655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2d366c6e25e_0_15655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2d366c6e25e_0_15655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2d366c6e25e_0_15655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2d366c6e25e_0_15655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2d366c6e25e_0_15655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2d366c6e25e_0_15655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2d366c6e25e_0_15655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2d366c6e25e_0_15655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g2d366c6e25e_0_15655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2d366c6e25e_0_15655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2d366c6e25e_0_15655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2d366c6e25e_0_15655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2d366c6e25e_0_15655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2d366c6e25e_0_15655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2d366c6e25e_0_15655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2d366c6e25e_0_15655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2d366c6e25e_0_15655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2d366c6e25e_0_15655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2d366c6e25e_0_15655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2d366c6e25e_0_15655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2d366c6e25e_0_15655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2d366c6e25e_0_15655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g2d366c6e25e_0_15655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g2d366c6e25e_0_15655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g2d366c6e25e_0_15655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g2d366c6e25e_0_15655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g2d366c6e25e_0_15655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g2d366c6e25e_0_15655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g2d366c6e25e_0_15655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g2d366c6e25e_0_15655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g2d366c6e25e_0_15655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g2d366c6e25e_0_15655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g2d366c6e25e_0_15655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g2d366c6e25e_0_15655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g2d366c6e25e_0_15655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g2d366c6e25e_0_15655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g2d366c6e25e_0_15655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g2d366c6e25e_0_15655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g2d366c6e25e_0_15655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g2d366c6e25e_0_15655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g2d366c6e25e_0_15655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g2d366c6e25e_0_15655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g2d366c6e25e_0_15655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g2d366c6e25e_0_15655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g2d366c6e25e_0_15655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g2d366c6e25e_0_15655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g2d366c6e25e_0_15655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g2d366c6e25e_0_15655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g2d366c6e25e_0_15655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g2d366c6e25e_0_15655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2d366c6e25e_0_15655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2d366c6e25e_0_15655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2d366c6e25e_0_15655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g2d366c6e25e_0_15655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g2d366c6e25e_0_15655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g2d366c6e25e_0_15655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g2d366c6e25e_0_15655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g2d366c6e25e_0_15655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g2d366c6e25e_0_15655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g2d366c6e25e_0_15655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g2d366c6e25e_0_15655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g2d366c6e25e_0_15655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g2d366c6e25e_0_15655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g2d366c6e25e_0_15655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g2d366c6e25e_0_15655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g2d366c6e25e_0_15655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g2d366c6e25e_0_15655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g2d366c6e25e_0_15655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g2d366c6e25e_0_15655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g2d366c6e25e_0_15655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g2d366c6e25e_0_15655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g2d366c6e25e_0_15655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g2d366c6e25e_0_15655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g2d366c6e25e_0_15655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g2d366c6e25e_0_15655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g2d366c6e25e_0_15655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g2d366c6e25e_0_15655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g2d366c6e25e_0_15655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g2d366c6e25e_0_15655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g2d366c6e25e_0_15655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g2d366c6e25e_0_15655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g2d366c6e25e_0_15655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g2d366c6e25e_0_15655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g2d366c6e25e_0_15655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g2d366c6e25e_0_15655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g2d366c6e25e_0_15655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g2d366c6e25e_0_15655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g2d366c6e25e_0_15655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g2d366c6e25e_0_15655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g2d366c6e25e_0_15655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g2d366c6e25e_0_15655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g2d366c6e25e_0_15655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g2d366c6e25e_0_15655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g2d366c6e25e_0_15655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g2d366c6e25e_0_15655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g2d366c6e25e_0_15655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g2d366c6e25e_0_15655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g2d366c6e25e_0_15655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g2d366c6e25e_0_15655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g2d366c6e25e_0_15655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g2d366c6e25e_0_15655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g2d366c6e25e_0_15655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g2d366c6e25e_0_15655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g2d366c6e25e_0_15655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g2d366c6e25e_0_15655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g2d366c6e25e_0_15655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g2d366c6e25e_0_15655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g2d366c6e25e_0_15655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g2d366c6e25e_0_15655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g2d366c6e25e_0_15655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g2d366c6e25e_0_15655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g2d366c6e25e_0_15655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g2d366c6e25e_0_15655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g2d366c6e25e_0_15655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g2d366c6e25e_0_15655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g2d366c6e25e_0_15655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g2d366c6e25e_0_15655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g2d366c6e25e_0_15655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g2d366c6e25e_0_15655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g2d366c6e25e_0_15655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g2d366c6e25e_0_15655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g2d366c6e25e_0_15655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g2d366c6e25e_0_15655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g2d366c6e25e_0_15655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g2d366c6e25e_0_15655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g2d366c6e25e_0_15655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g2d366c6e25e_0_15655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g2d366c6e25e_0_15655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g2d366c6e25e_0_15655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g2d366c6e25e_0_15655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g2d366c6e25e_0_15655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g2d366c6e25e_0_15655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g2d366c6e25e_0_15655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g2d366c6e25e_0_15655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g2d366c6e25e_0_15655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g2d366c6e25e_0_15655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g2d366c6e25e_0_15655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g2d366c6e25e_0_15655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g2d366c6e25e_0_15655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g2d366c6e25e_0_15655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g2d366c6e25e_0_15655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g2d366c6e25e_0_15655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g2d366c6e25e_0_15655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g2d366c6e25e_0_15655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g2d366c6e25e_0_15655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g2d366c6e25e_0_15655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g2d366c6e25e_0_15655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g2d366c6e25e_0_15655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g2d366c6e25e_0_15655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g2d366c6e25e_0_15655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g2d366c6e25e_0_15655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g2d366c6e25e_0_15655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g2d366c6e25e_0_15655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g2d366c6e25e_0_15655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g2d366c6e25e_0_15655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g2d366c6e25e_0_15655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g2d366c6e25e_0_15655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g2d366c6e25e_0_15655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g2d366c6e25e_0_15655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g2d366c6e25e_0_15655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g2d366c6e25e_0_15655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g2d366c6e25e_0_15655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g2d366c6e25e_0_15655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g2d366c6e25e_0_15655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g2d366c6e25e_0_15655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g2d366c6e25e_0_15655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g2d366c6e25e_0_15655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g2d366c6e25e_0_15655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g2d366c6e25e_0_15655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g2d366c6e25e_0_15655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g2d366c6e25e_0_15655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g2d366c6e25e_0_15655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g2d366c6e25e_0_15655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g2d366c6e25e_0_15655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g2d366c6e25e_0_15655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g2d366c6e25e_0_15655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g2d366c6e25e_0_15655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g2d366c6e25e_0_15655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g2d366c6e25e_0_15655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g2d366c6e25e_0_15655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g2d366c6e25e_0_15655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g2d366c6e25e_0_15655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g2d366c6e25e_0_15655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g2d366c6e25e_0_15655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g2d366c6e25e_0_15655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g2d366c6e25e_0_15655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g2d366c6e25e_0_15655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g2d366c6e25e_0_15655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g2d366c6e25e_0_15655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g2d366c6e25e_0_15655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g2d366c6e25e_0_15655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g2d366c6e25e_0_15655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g2d366c6e25e_0_15655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g2d366c6e25e_0_15655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g2d366c6e25e_0_15655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g2d366c6e25e_0_15655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g2d366c6e25e_0_15655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g2d366c6e25e_0_15655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g2d366c6e25e_0_15655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g2d366c6e25e_0_15655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g2d366c6e25e_0_15655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g2d366c6e25e_0_15655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g2d366c6e25e_0_15655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g2d366c6e25e_0_15655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g2d366c6e25e_0_15655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g2d366c6e25e_0_15655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g2d366c6e25e_0_15655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g2d366c6e25e_0_15655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g2d366c6e25e_0_15655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g2d366c6e25e_0_15655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g2d366c6e25e_0_15655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g2d366c6e25e_0_15655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g2d366c6e25e_0_15655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g2d366c6e25e_0_15655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g2d366c6e25e_0_15655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g2d366c6e25e_0_15655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g2d366c6e25e_0_15655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g2d366c6e25e_0_15655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g2d366c6e25e_0_15655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g2d366c6e25e_0_15655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g2d366c6e25e_0_15655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g2d366c6e25e_0_15655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g2d366c6e25e_0_15655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g2d366c6e25e_0_15655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g2d366c6e25e_0_15655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g2d366c6e25e_0_15655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g2d366c6e25e_0_15655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g2d366c6e25e_0_15655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g2d366c6e25e_0_15655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g2d366c6e25e_0_15655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g2d366c6e25e_0_15655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g2d366c6e25e_0_15655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g2d366c6e25e_0_15655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g2d366c6e25e_0_15655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g2d366c6e25e_0_15655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g2d366c6e25e_0_15655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g2d366c6e25e_0_15655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g2d366c6e25e_0_15655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g2d366c6e25e_0_15655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g2d366c6e25e_0_15655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g2d366c6e25e_0_15655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g2d366c6e25e_0_15655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g2d366c6e25e_0_15655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g2d366c6e25e_0_15655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g2d366c6e25e_0_15655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g2d366c6e25e_0_15655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g2d366c6e25e_0_15655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g2d366c6e25e_0_15655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g2d366c6e25e_0_15655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g2d366c6e25e_0_15655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g2d366c6e25e_0_15655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g2d366c6e25e_0_15655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g2d366c6e25e_0_15655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g2d366c6e25e_0_15655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g2d366c6e25e_0_15655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g2d366c6e25e_0_15655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g2d366c6e25e_0_15655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g2d366c6e25e_0_15655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g2d366c6e25e_0_15655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g2d366c6e25e_0_15655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g2d366c6e25e_0_15655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g2d366c6e25e_0_15655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g2d366c6e25e_0_15655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g2d366c6e25e_0_15655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g2d366c6e25e_0_15655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g2d366c6e25e_0_15655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g2d366c6e25e_0_15655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g2d366c6e25e_0_15655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g2d366c6e25e_0_15655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g2d366c6e25e_0_15655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g2d366c6e25e_0_15655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g2d366c6e25e_0_15655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g2d366c6e25e_0_15655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g2d366c6e25e_0_15655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g2d366c6e25e_0_15655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2d366c6e25e_0_15655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2d366c6e25e_0_15655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g2d366c6e25e_0_15655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g2d366c6e25e_0_15655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g2d366c6e25e_0_15655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g2d366c6e25e_0_15655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g2d366c6e25e_0_15655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g2d366c6e25e_0_15655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g2d366c6e25e_0_15655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g2d366c6e25e_0_15655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g2d366c6e25e_0_15655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g2d366c6e25e_0_15655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g2d366c6e25e_0_15655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g2d366c6e25e_0_15655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g2d366c6e25e_0_15655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g2d366c6e25e_0_15655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g2d366c6e25e_0_15655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g2d366c6e25e_0_15655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g2d366c6e25e_0_15655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g2d366c6e25e_0_15655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g2d366c6e25e_0_15655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g2d366c6e25e_0_15655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g2d366c6e25e_0_15655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g2d366c6e25e_0_15655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g2d366c6e25e_0_15655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2d366c6e25e_0_15655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2d366c6e25e_0_15655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g2d366c6e25e_0_15655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g2d366c6e25e_0_15655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g2d366c6e25e_0_15655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g2d366c6e25e_0_15655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g2d366c6e25e_0_15655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g2d366c6e25e_0_15655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g2d366c6e25e_0_15655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g2d366c6e25e_0_15655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g2d366c6e25e_0_15655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g2d366c6e25e_0_15655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g2d366c6e25e_0_15655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g2d366c6e25e_0_15655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g2d366c6e25e_0_15655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g2d366c6e25e_0_15655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g2d366c6e25e_0_15655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g2d366c6e25e_0_15655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g2d366c6e25e_0_15655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g2d366c6e25e_0_15655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g2d366c6e25e_0_15655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g2d366c6e25e_0_15655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g2d366c6e25e_0_15655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g2d366c6e25e_0_15655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g2d366c6e25e_0_15655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g2d366c6e25e_0_15655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g2d366c6e25e_0_15655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g2d366c6e25e_0_15655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g2d366c6e25e_0_15655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g2d366c6e25e_0_15655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g2d366c6e25e_0_15655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g2d366c6e25e_0_15655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2d366c6e25e_0_15655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2d366c6e25e_0_15655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2d366c6e25e_0_15655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2d366c6e25e_0_15655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2d366c6e25e_0_15655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g2d366c6e25e_0_15655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g2d366c6e25e_0_15655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2d366c6e25e_0_15655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2d366c6e25e_0_15655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2d366c6e25e_0_15655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2d366c6e25e_0_15655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2d366c6e25e_0_15655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2d366c6e25e_0_15655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2d366c6e25e_0_15655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2d366c6e25e_0_15655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2d366c6e25e_0_15655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2d366c6e25e_0_15655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2d366c6e25e_0_15655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2d366c6e25e_0_15655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2d366c6e25e_0_15655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2d366c6e25e_0_15655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2d366c6e25e_0_15655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2d366c6e25e_0_15655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2d366c6e25e_0_15655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2d366c6e25e_0_15655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2d366c6e25e_0_15655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2d366c6e25e_0_15655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2d366c6e25e_0_15655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2d366c6e25e_0_15655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2d366c6e25e_0_15655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2d366c6e25e_0_15655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2d366c6e25e_0_15655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2d366c6e25e_0_15655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2d366c6e25e_0_15655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2d366c6e25e_0_15655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2d366c6e25e_0_15655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2d366c6e25e_0_15655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2d366c6e25e_0_15655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g2d366c6e25e_0_15655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g2d366c6e25e_0_15655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g2d366c6e25e_0_15655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g2d366c6e25e_0_15655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g2d366c6e25e_0_15655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g2d366c6e25e_0_15655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g2d366c6e25e_0_15655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g2d366c6e25e_0_15655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g2d366c6e25e_0_15655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g2d366c6e25e_0_15655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g2d366c6e25e_0_15655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g2d366c6e25e_0_15655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g2d366c6e25e_0_15655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g2d366c6e25e_0_15655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g2d366c6e25e_0_15655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g2d366c6e25e_0_15655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g2d366c6e25e_0_15655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g2d366c6e25e_0_15655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g2d366c6e25e_0_15655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g2d366c6e25e_0_15655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g2d366c6e25e_0_15655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g2d366c6e25e_0_15655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g2d366c6e25e_0_15655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g2d366c6e25e_0_15655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g2d366c6e25e_0_15655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g2d366c6e25e_0_15655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g2d366c6e25e_0_15655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g2d366c6e25e_0_15655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g2d366c6e25e_0_15655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g2d366c6e25e_0_15655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g2d366c6e25e_0_15655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g2d366c6e25e_0_15655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g2d366c6e25e_0_15655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g2d366c6e25e_0_15655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g2d366c6e25e_0_15655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g2d366c6e25e_0_15655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g2d366c6e25e_0_15655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g2d366c6e25e_0_15655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g2d366c6e25e_0_15655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g2d366c6e25e_0_15655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g2d366c6e25e_0_15655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g2d366c6e25e_0_15655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g2d366c6e25e_0_15655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g2d366c6e25e_0_15655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g2d366c6e25e_0_15655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g2d366c6e25e_0_15655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g2d366c6e25e_0_15655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g2d366c6e25e_0_15655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g2d366c6e25e_0_15655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g2d366c6e25e_0_15655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g2d366c6e25e_0_15655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g2d366c6e25e_0_15655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g2d366c6e25e_0_15655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g2d366c6e25e_0_15655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g2d366c6e25e_0_15655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g2d366c6e25e_0_15655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g2d366c6e25e_0_15655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g2d366c6e25e_0_15655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g2d366c6e25e_0_15655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g2d366c6e25e_0_15655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g2d366c6e25e_0_15655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g2d366c6e25e_0_15655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g2d366c6e25e_0_15655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g2d366c6e25e_0_15655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g2d366c6e25e_0_15655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g2d366c6e25e_0_15655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g2d366c6e25e_0_15655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g2d366c6e25e_0_15655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g2d366c6e25e_0_15655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g2d366c6e25e_0_15655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g2d366c6e25e_0_15655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g2d366c6e25e_0_15655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g2d366c6e25e_0_15655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g2d366c6e25e_0_15655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g2d366c6e25e_0_15655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g2d366c6e25e_0_15655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g2d366c6e25e_0_15655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g2d366c6e25e_0_15655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g2d366c6e25e_0_15655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g2d366c6e25e_0_15655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g2d366c6e25e_0_15655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g2d366c6e25e_0_15655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g2d366c6e25e_0_15655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g2d366c6e25e_0_15655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g2d366c6e25e_0_15655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g2d366c6e25e_0_15655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g2d366c6e25e_0_15655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g2d366c6e25e_0_15655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g2d366c6e25e_0_15655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g2d366c6e25e_0_15655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g2d366c6e25e_0_15655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g2d366c6e25e_0_15655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g2d366c6e25e_0_15655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g2d366c6e25e_0_15655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g2d366c6e25e_0_15655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g2d366c6e25e_0_15655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g2d366c6e25e_0_15655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g2d366c6e25e_0_15655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g2d366c6e25e_0_15655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g2d366c6e25e_0_15655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g2d366c6e25e_0_15655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g2d366c6e25e_0_15655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g2d366c6e25e_0_15655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g2d366c6e25e_0_15655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g2d366c6e25e_0_15655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g2d366c6e25e_0_15655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g2d366c6e25e_0_15655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g2d366c6e25e_0_15655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g2d366c6e25e_0_15655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g2d366c6e25e_0_15655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g2d366c6e25e_0_15655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g2d366c6e25e_0_15655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g2d366c6e25e_0_15655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g2d366c6e25e_0_15655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g2d366c6e25e_0_15655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g2d366c6e25e_0_15655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g2d366c6e25e_0_15655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g2d366c6e25e_0_15655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g2d366c6e25e_0_15655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g2d366c6e25e_0_15655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g2d366c6e25e_0_15655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g2d366c6e25e_0_15655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g2d366c6e25e_0_15655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g2d366c6e25e_0_15655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g2d366c6e25e_0_15655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g2d366c6e25e_0_15655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g2d366c6e25e_0_15655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g2d366c6e25e_0_15655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g2d366c6e25e_0_15655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g2d366c6e25e_0_15655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g2d366c6e25e_0_15655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g2d366c6e25e_0_15655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g2d366c6e25e_0_15655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g2d366c6e25e_0_15655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g2d366c6e25e_0_15655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g2d366c6e25e_0_15655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g2d366c6e25e_0_15655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g2d366c6e25e_0_15655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g2d366c6e25e_0_15655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g2d366c6e25e_0_15655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g2d366c6e25e_0_15655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g2d366c6e25e_0_15655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g2d366c6e25e_0_15655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g2d366c6e25e_0_15655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g2d366c6e25e_0_15655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g2d366c6e25e_0_15655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g2d366c6e25e_0_15655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g2d366c6e25e_0_15655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g2d366c6e25e_0_15655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g2d366c6e25e_0_15655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g2d366c6e25e_0_15655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g2d366c6e25e_0_15655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g2d366c6e25e_0_15655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g2d366c6e25e_0_15655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g2d366c6e25e_0_15655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g2d366c6e25e_0_15655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g2d366c6e25e_0_15655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g2d366c6e25e_0_15655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g2d366c6e25e_0_15655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g2d366c6e25e_0_15655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g2d366c6e25e_0_15655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g2d366c6e25e_0_15655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g2d366c6e25e_0_15655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g2d366c6e25e_0_15655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g2d366c6e25e_0_15655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g2d366c6e25e_0_15655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g2d366c6e25e_0_15655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g2d366c6e25e_0_15655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g2d366c6e25e_0_15655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g2d366c6e25e_0_15655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g2d366c6e25e_0_15655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g2d366c6e25e_0_15655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g2d366c6e25e_0_15655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g2d366c6e25e_0_15655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g2d366c6e25e_0_15655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g2d366c6e25e_0_15655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g2d366c6e25e_0_15655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g2d366c6e25e_0_15655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g2d366c6e25e_0_15655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g2d366c6e25e_0_15655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g2d366c6e25e_0_15655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g2d366c6e25e_0_15655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g2d366c6e25e_0_15655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g2d366c6e25e_0_15655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g2d366c6e25e_0_15655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g2d366c6e25e_0_15655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g2d366c6e25e_0_15655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g2d366c6e25e_0_15655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g2d366c6e25e_0_15655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g2d366c6e25e_0_15655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g2d366c6e25e_0_15655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g2d366c6e25e_0_15655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g2d366c6e25e_0_15655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g2d366c6e25e_0_15655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g2d366c6e25e_0_15655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g2d366c6e25e_0_15655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g2d366c6e25e_0_15655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g2d366c6e25e_0_15655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g2d366c6e25e_0_15655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g2d366c6e25e_0_15655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g2d366c6e25e_0_15655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g2d366c6e25e_0_15655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g2d366c6e25e_0_15655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g2d366c6e25e_0_15655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g2d366c6e25e_0_15655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g2d366c6e25e_0_15655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g2d366c6e25e_0_15655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g2d366c6e25e_0_15655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g2d366c6e25e_0_15655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g2d366c6e25e_0_15655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g2d366c6e25e_0_15655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g2d366c6e25e_0_15655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g2d366c6e25e_0_15655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g2d366c6e25e_0_15655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g2d366c6e25e_0_15655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g2d366c6e25e_0_15655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g2d366c6e25e_0_15655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g2d366c6e25e_0_15655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g2d366c6e25e_0_15655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g2d366c6e25e_0_15655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g2d366c6e25e_0_15655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g2d366c6e25e_0_15655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g2d366c6e25e_0_15655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g2d366c6e25e_0_15655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g2d366c6e25e_0_15655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g2d366c6e25e_0_15655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g2d366c6e25e_0_15655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g2d366c6e25e_0_15655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g2d366c6e25e_0_15655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g2d366c6e25e_0_15655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g2d366c6e25e_0_15655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g2d366c6e25e_0_15655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g2d366c6e25e_0_15655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g2d366c6e25e_0_15655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g2d366c6e25e_0_15655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g2d366c6e25e_0_15655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g2d366c6e25e_0_15655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g2d366c6e25e_0_15655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g2d366c6e25e_0_15655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g2d366c6e25e_0_15655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g2d366c6e25e_0_15655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g2d366c6e25e_0_15655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g2d366c6e25e_0_15655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g2d366c6e25e_0_15655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g2d366c6e25e_0_15655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g2d366c6e25e_0_15655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g2d366c6e25e_0_15655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g2d366c6e25e_0_15655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g2d366c6e25e_0_15655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2d366c6e25e_0_15655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g2d366c6e25e_0_15655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g2d366c6e25e_0_15655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g2d366c6e25e_0_15655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g2d366c6e25e_0_15655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g2d366c6e25e_0_15655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g2d366c6e25e_0_15655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g2d366c6e25e_0_15655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g2d366c6e25e_0_15655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g2d366c6e25e_0_15655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g2d366c6e25e_0_15655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g2d366c6e25e_0_15655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g2d366c6e25e_0_15655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g2d366c6e25e_0_15655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g2d366c6e25e_0_15655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g2d366c6e25e_0_15655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g2d366c6e25e_0_15655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2d366c6e25e_0_15655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g2d366c6e25e_0_15655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2d366c6e25e_0_15655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g2d366c6e25e_0_15655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g2d366c6e25e_0_15655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2d366c6e25e_0_15655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2d366c6e25e_0_15655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2d366c6e25e_0_15655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g2d366c6e25e_0_15655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g2d366c6e25e_0_15655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g2d366c6e25e_0_15655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g2d366c6e25e_0_15655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g2d366c6e25e_0_15655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g2d366c6e25e_0_15655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g2d366c6e25e_0_15655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g2d366c6e25e_0_15655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g2d366c6e25e_0_15655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g2d366c6e25e_0_15655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g2d366c6e25e_0_15655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g2d366c6e25e_0_15655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g2d366c6e25e_0_15655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g2d366c6e25e_0_15655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g2d366c6e25e_0_15655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g2d366c6e25e_0_15655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g2d366c6e25e_0_15655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g2d366c6e25e_0_15655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g2d366c6e25e_0_15655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g2d366c6e25e_0_15655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g2d366c6e25e_0_15655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g2d366c6e25e_0_15655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g2d366c6e25e_0_15655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g2d366c6e25e_0_15655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g2d366c6e25e_0_15655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g2d366c6e25e_0_15655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g2d366c6e25e_0_15655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g2d366c6e25e_0_15655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g2d366c6e25e_0_15655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g2d366c6e25e_0_15655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g2d366c6e25e_0_15655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g2d366c6e25e_0_15655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g2d366c6e25e_0_15655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g2d366c6e25e_0_15655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g2d366c6e25e_0_15655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g2d366c6e25e_0_15655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g2d366c6e25e_0_15655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g2d366c6e25e_0_15655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g2d366c6e25e_0_15655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g2d366c6e25e_0_15655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g2d366c6e25e_0_15655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g2d366c6e25e_0_15655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g2d366c6e25e_0_15655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g2d366c6e25e_0_15655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g2d366c6e25e_0_15655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g2d366c6e25e_0_15655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2d366c6e25e_0_15655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g2d366c6e25e_0_15655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g2d366c6e25e_0_15655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g2d366c6e25e_0_15655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2d366c6e25e_0_15655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g2d366c6e25e_0_15655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2d366c6e25e_0_15655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g2d366c6e25e_0_15655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g2d366c6e25e_0_15655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g2d366c6e25e_0_15655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g2d366c6e25e_0_15655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g2d366c6e25e_0_15655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g2d366c6e25e_0_15655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g2d366c6e25e_0_15655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g2d366c6e25e_0_15655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g2d366c6e25e_0_15655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g2d366c6e25e_0_15655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g2d366c6e25e_0_15655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g2d366c6e25e_0_15655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g2d366c6e25e_0_15655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g2d366c6e25e_0_15655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g2d366c6e25e_0_15655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g2d366c6e25e_0_15655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g2d366c6e25e_0_15655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g2d366c6e25e_0_15655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g2d366c6e25e_0_15655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g2d366c6e25e_0_15655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g2d366c6e25e_0_15655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g2d366c6e25e_0_15655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g2d366c6e25e_0_15655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g2d366c6e25e_0_15655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g2d366c6e25e_0_15655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g2d366c6e25e_0_15655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g2d366c6e25e_0_15655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g2d366c6e25e_0_15655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g2d366c6e25e_0_15655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g2d366c6e25e_0_15655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g2d366c6e25e_0_15655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g2d366c6e25e_0_15655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g2d366c6e25e_0_15655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g2d366c6e25e_0_15655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g2d366c6e25e_0_15655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g2d366c6e25e_0_15655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g2d366c6e25e_0_15655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g2d366c6e25e_0_15655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g2d366c6e25e_0_15655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g2d366c6e25e_0_15655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g2d366c6e25e_0_15655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g2d366c6e25e_0_15655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g2d366c6e25e_0_15655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g2d366c6e25e_0_15655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g2d366c6e25e_0_15655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g2d366c6e25e_0_15655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g2d366c6e25e_0_15655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g2d366c6e25e_0_15655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g2d366c6e25e_0_15655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g2d366c6e25e_0_15655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g2d366c6e25e_0_15655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g2d366c6e25e_0_15655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g2d366c6e25e_0_15655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g2d366c6e25e_0_15655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g2d366c6e25e_0_15655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g2d366c6e25e_0_15655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g2d366c6e25e_0_15655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g2d366c6e25e_0_15655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g2d366c6e25e_0_15655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g2d366c6e25e_0_15655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g2d366c6e25e_0_15655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g2d366c6e25e_0_15655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g2d366c6e25e_0_15655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g2d366c6e25e_0_15655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g2d366c6e25e_0_15655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g2d366c6e25e_0_15655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g2d366c6e25e_0_15655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g2d366c6e25e_0_15655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g2d366c6e25e_0_15655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g2d366c6e25e_0_15655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g2d366c6e25e_0_15655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g2d366c6e25e_0_15655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g2d366c6e25e_0_15655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g2d366c6e25e_0_15655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g2d366c6e25e_0_15655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g2d366c6e25e_0_15655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g2d366c6e25e_0_15655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g2d366c6e25e_0_15655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g2d366c6e25e_0_15655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g2d366c6e25e_0_15655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g2d366c6e25e_0_15655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g2d366c6e25e_0_15655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g2d366c6e25e_0_15655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g2d366c6e25e_0_15655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g2d366c6e25e_0_15655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g2d366c6e25e_0_15655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g2d366c6e25e_0_15655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g2d366c6e25e_0_15655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g2d366c6e25e_0_15655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g2d366c6e25e_0_15655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2d366c6e25e_0_15655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g2d366c6e25e_0_15655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g2d366c6e25e_0_15655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g2d366c6e25e_0_15655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g2d366c6e25e_0_15655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g2d366c6e25e_0_15655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g2d366c6e25e_0_15655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g2d366c6e25e_0_15655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g2d366c6e25e_0_15655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g2d366c6e25e_0_15655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g2d366c6e25e_0_15655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2d366c6e25e_0_15655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2d366c6e25e_0_15655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g2d366c6e25e_0_15655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g2d366c6e25e_0_15655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g2d366c6e25e_0_15655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2d366c6e25e_0_15655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g2d366c6e25e_0_15655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g2d366c6e25e_0_15655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g2d366c6e25e_0_15655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g2d366c6e25e_0_15655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g2d366c6e25e_0_15655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g2d366c6e25e_0_15655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g2d366c6e25e_0_15655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g2d366c6e25e_0_15655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g2d366c6e25e_0_15655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g2d366c6e25e_0_15655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g2d366c6e25e_0_15655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g2d366c6e25e_0_15655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g2d366c6e25e_0_15655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g2d366c6e25e_0_15655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g2d366c6e25e_0_15655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g2d366c6e25e_0_15655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g2d366c6e25e_0_15655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g2d366c6e25e_0_15655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g2d366c6e25e_0_15655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g2d366c6e25e_0_15655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g2d366c6e25e_0_15655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g2d366c6e25e_0_15655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g2d366c6e25e_0_15655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g2d366c6e25e_0_15655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g2d366c6e25e_0_15655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2d366c6e25e_0_15655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g2d366c6e25e_0_15655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g2d366c6e25e_0_15655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g2d366c6e25e_0_15655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2d366c6e25e_0_15655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2d366c6e25e_0_15655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g2d366c6e25e_0_15655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g2d366c6e25e_0_15655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g2d366c6e25e_0_15655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2d366c6e25e_0_15655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g2d366c6e25e_0_15655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g2d366c6e25e_0_15655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g2d366c6e25e_0_15655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g2d366c6e25e_0_15655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g2d366c6e25e_0_15655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g2d366c6e25e_0_15655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g2d366c6e25e_0_15655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g2d366c6e25e_0_15655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g2d366c6e25e_0_15655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g2d366c6e25e_0_15655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g2d366c6e25e_0_15655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g2d366c6e25e_0_15655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g2d366c6e25e_0_15655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g2d366c6e25e_0_15655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g2d366c6e25e_0_15655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g2d366c6e25e_0_15655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g2d366c6e25e_0_15655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g2d366c6e25e_0_15655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g2d366c6e25e_0_15655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g2d366c6e25e_0_15655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g2d366c6e25e_0_15655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g2d366c6e25e_0_15655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g2d366c6e25e_0_15655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g2d366c6e25e_0_15655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g2d366c6e25e_0_15655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g2d366c6e25e_0_15655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g2d366c6e25e_0_15655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g2d366c6e25e_0_15655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g2d366c6e25e_0_15655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g2d366c6e25e_0_15655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g2d366c6e25e_0_15655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g2d366c6e25e_0_15655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g2d366c6e25e_0_15655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g2d366c6e25e_0_15655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g2d366c6e25e_0_15655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g2d366c6e25e_0_15655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g2d366c6e25e_0_15655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g2d366c6e25e_0_15655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g2d366c6e25e_0_15655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g2d366c6e25e_0_15655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g2d366c6e25e_0_15655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g2d366c6e25e_0_15655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g2d366c6e25e_0_15655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g2d366c6e25e_0_15655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g2d366c6e25e_0_15655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g2d366c6e25e_0_15655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g2d366c6e25e_0_15655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g2d366c6e25e_0_15655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g2d366c6e25e_0_15655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g2d366c6e25e_0_15655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g2d366c6e25e_0_15655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g2d366c6e25e_0_15655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g2d366c6e25e_0_15655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g2d366c6e25e_0_15655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g2d366c6e25e_0_15655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g2d366c6e25e_0_15655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2d366c6e25e_0_15655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2d366c6e25e_0_15655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2d366c6e25e_0_15655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2d366c6e25e_0_15655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2d366c6e25e_0_15655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2d366c6e25e_0_15655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g2d366c6e25e_0_15655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g2d366c6e25e_0_15655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g2d366c6e25e_0_15655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g2d366c6e25e_0_15655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2d366c6e25e_0_15655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g2d366c6e25e_0_15655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g2d366c6e25e_0_15655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g2d366c6e25e_0_15655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g2d366c6e25e_0_15655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g2d366c6e25e_0_15655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2d366c6e25e_0_15655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2d366c6e25e_0_15655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g2d366c6e25e_0_15655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g2d366c6e25e_0_15655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2d366c6e25e_0_15655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g2d366c6e25e_0_15655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g2d366c6e25e_0_15655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g2d366c6e25e_0_15655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g2d366c6e25e_0_15655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g2d366c6e25e_0_15655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g2d366c6e25e_0_15655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g2d366c6e25e_0_15655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g2d366c6e25e_0_15655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g2d366c6e25e_0_15655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g2d366c6e25e_0_15655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g2d366c6e25e_0_15655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g2d366c6e25e_0_15655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g2d366c6e25e_0_15655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g2d366c6e25e_0_15655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g2d366c6e25e_0_15655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g2d366c6e25e_0_15655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g2d366c6e25e_0_15655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g2d366c6e25e_0_15655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2d366c6e25e_0_15655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2d366c6e25e_0_15655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g2d366c6e25e_0_15655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g2d366c6e25e_0_15655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2d366c6e25e_0_15655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g2d366c6e25e_0_15655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g2d366c6e25e_0_15655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2d366c6e25e_0_15655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2d366c6e25e_0_15655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g2d366c6e25e_0_15655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g2d366c6e25e_0_15655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g2d366c6e25e_0_15655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g2d366c6e25e_0_15655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2d366c6e25e_0_15655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2d366c6e25e_0_15655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2d366c6e25e_0_15655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2d366c6e25e_0_15655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2d366c6e25e_0_15655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g2d366c6e25e_0_15655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g2d366c6e25e_0_15655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2d366c6e25e_0_15655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2d366c6e25e_0_15655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2d366c6e25e_0_15655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2d366c6e25e_0_15655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g2d366c6e25e_0_15655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g2d366c6e25e_0_15655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2d366c6e25e_0_15655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2d366c6e25e_0_15655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2d366c6e25e_0_15655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g2d366c6e25e_0_15655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2d366c6e25e_0_15655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2d366c6e25e_0_15655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g2d366c6e25e_0_15655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g2d366c6e25e_0_15655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2d366c6e25e_0_15655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2d366c6e25e_0_15655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g2d366c6e25e_0_15655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g2d366c6e25e_0_15655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g2d366c6e25e_0_15655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g2d366c6e25e_0_15655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g2d366c6e25e_0_15655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g2d366c6e25e_0_15655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g2d366c6e25e_0_15655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2d366c6e25e_0_15655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2d366c6e25e_0_15655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2d366c6e25e_0_15655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2d366c6e25e_0_15655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2d366c6e25e_0_15655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2d366c6e25e_0_15655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g2d366c6e25e_0_15655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2d366c6e25e_0_15655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2d366c6e25e_0_15655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2d366c6e25e_0_15655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2d366c6e25e_0_15655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g2d366c6e25e_0_15655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g2d366c6e25e_0_15655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g2d366c6e25e_0_15655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2d366c6e25e_0_15655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2d366c6e25e_0_15655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2d366c6e25e_0_15655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g2d366c6e25e_0_15655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g2d366c6e25e_0_15655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g2d366c6e25e_0_15655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g2d366c6e25e_0_15655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g2d366c6e25e_0_15655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g2d366c6e25e_0_15655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g2d366c6e25e_0_15655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g2d366c6e25e_0_15655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g2d366c6e25e_0_15655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g2d366c6e25e_0_15655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g2d366c6e25e_0_15655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g2d366c6e25e_0_15655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g2d366c6e25e_0_15655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2d366c6e25e_0_15655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2d366c6e25e_0_15655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g2d366c6e25e_0_15655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g2d366c6e25e_0_15655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g2d366c6e25e_0_15655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2d366c6e25e_0_15655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2d366c6e25e_0_15655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g2d366c6e25e_0_15655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g2d366c6e25e_0_15655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g2d366c6e25e_0_15655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2d366c6e25e_0_15655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g2d366c6e25e_0_15655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g2d366c6e25e_0_15655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g2d366c6e25e_0_15655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g2d366c6e25e_0_15655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g2d366c6e25e_0_15655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g2d366c6e25e_0_15655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2d366c6e25e_0_15655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2d366c6e25e_0_15655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2d366c6e25e_0_15655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g2d366c6e25e_0_15655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g2d366c6e25e_0_15655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g2d366c6e25e_0_15655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g2d366c6e25e_0_15655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g2d366c6e25e_0_15655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g2d366c6e25e_0_15655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g2d366c6e25e_0_15655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g2d366c6e25e_0_15655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g2d366c6e25e_0_15655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g2d366c6e25e_0_15655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g2d366c6e25e_0_15655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2d366c6e25e_0_15655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66C3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g2d366c6e25e_0_15655"/>
          <p:cNvGrpSpPr/>
          <p:nvPr/>
        </p:nvGrpSpPr>
        <p:grpSpPr>
          <a:xfrm>
            <a:off x="11994696" y="2146471"/>
            <a:ext cx="4871921" cy="2595450"/>
            <a:chOff x="233350" y="949250"/>
            <a:chExt cx="7137300" cy="3802300"/>
          </a:xfrm>
        </p:grpSpPr>
        <p:sp>
          <p:nvSpPr>
            <p:cNvPr id="2248" name="Google Shape;2248;g2d366c6e25e_0_1565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g2d366c6e25e_0_1565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g2d366c6e25e_0_1565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2d366c6e25e_0_1565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2d366c6e25e_0_1565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2d366c6e25e_0_1565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2d366c6e25e_0_1565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2d366c6e25e_0_1565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g2d366c6e25e_0_15655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g2d366c6e25e_0_1565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2d366c6e25e_0_1565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2d366c6e25e_0_1565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2d366c6e25e_0_1565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2d366c6e25e_0_1565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g2d366c6e25e_0_1565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g2d366c6e25e_0_1565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2d366c6e25e_0_1565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2d366c6e25e_0_1565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2d366c6e25e_0_1565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2d366c6e25e_0_1565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2d366c6e25e_0_1565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2d366c6e25e_0_1565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g2d366c6e25e_0_1565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g2d366c6e25e_0_1565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2d366c6e25e_0_15655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2d366c6e25e_0_1565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2d366c6e25e_0_1565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g2d366c6e25e_0_1565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g2d366c6e25e_0_1565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2d366c6e25e_0_1565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2d366c6e25e_0_1565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2d366c6e25e_0_1565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2d366c6e25e_0_1565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g2d366c6e25e_0_1565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g2d366c6e25e_0_1565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2d366c6e25e_0_1565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2d366c6e25e_0_1565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2d366c6e25e_0_1565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g2d366c6e25e_0_1565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g2d366c6e25e_0_1565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g2d366c6e25e_0_1565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g2d366c6e25e_0_1565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g2d366c6e25e_0_1565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g2d366c6e25e_0_1565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2d366c6e25e_0_1565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2d366c6e25e_0_1565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g2d366c6e25e_0_1565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g2d366c6e25e_0_1565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2d366c6e25e_0_1565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g2d366c6e25e_0_1565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g2d366c6e25e_0_1565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9" name="Google Shape;2299;g2d366c6e25e_0_15655"/>
          <p:cNvGrpSpPr/>
          <p:nvPr/>
        </p:nvGrpSpPr>
        <p:grpSpPr>
          <a:xfrm>
            <a:off x="12200860" y="5825314"/>
            <a:ext cx="1175730" cy="1035462"/>
            <a:chOff x="6000718" y="3070557"/>
            <a:chExt cx="587865" cy="517731"/>
          </a:xfrm>
        </p:grpSpPr>
        <p:sp>
          <p:nvSpPr>
            <p:cNvPr id="2300" name="Google Shape;2300;g2d366c6e25e_0_15655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g2d366c6e25e_0_15655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g2d366c6e25e_0_15655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g2d366c6e25e_0_15655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g2d366c6e25e_0_15655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g2d366c6e25e_0_15655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g2d366c6e25e_0_15655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g2d366c6e25e_0_15655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g2d366c6e25e_0_15655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g2d366c6e25e_0_15655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0" name="Google Shape;2310;g2d366c6e25e_0_15655"/>
          <p:cNvGrpSpPr/>
          <p:nvPr/>
        </p:nvGrpSpPr>
        <p:grpSpPr>
          <a:xfrm>
            <a:off x="12230470" y="7112635"/>
            <a:ext cx="1115329" cy="1032775"/>
            <a:chOff x="6015523" y="3714217"/>
            <a:chExt cx="557665" cy="516387"/>
          </a:xfrm>
        </p:grpSpPr>
        <p:grpSp>
          <p:nvGrpSpPr>
            <p:cNvPr id="2311" name="Google Shape;2311;g2d366c6e25e_0_15655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2312" name="Google Shape;2312;g2d366c6e25e_0_15655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g2d366c6e25e_0_15655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g2d366c6e25e_0_15655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g2d366c6e25e_0_15655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g2d366c6e25e_0_15655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g2d366c6e25e_0_15655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g2d366c6e25e_0_15655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g2d366c6e25e_0_15655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g2d366c6e25e_0_15655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g2d366c6e25e_0_15655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2" name="Google Shape;2322;g2d366c6e25e_0_15655"/>
            <p:cNvSpPr/>
            <p:nvPr/>
          </p:nvSpPr>
          <p:spPr>
            <a:xfrm>
              <a:off x="6015523" y="3714217"/>
              <a:ext cx="557665" cy="516387"/>
            </a:xfrm>
            <a:custGeom>
              <a:rect b="b" l="l" r="r" t="t"/>
              <a:pathLst>
                <a:path extrusionOk="0" h="89534" w="96649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g2d366c6e25e_0_15655"/>
          <p:cNvGrpSpPr/>
          <p:nvPr/>
        </p:nvGrpSpPr>
        <p:grpSpPr>
          <a:xfrm>
            <a:off x="13488032" y="5831456"/>
            <a:ext cx="1152604" cy="1023743"/>
            <a:chOff x="6644304" y="3073628"/>
            <a:chExt cx="576302" cy="511871"/>
          </a:xfrm>
        </p:grpSpPr>
        <p:grpSp>
          <p:nvGrpSpPr>
            <p:cNvPr id="2324" name="Google Shape;2324;g2d366c6e25e_0_15655"/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2325" name="Google Shape;2325;g2d366c6e25e_0_15655"/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2326" name="Google Shape;2326;g2d366c6e25e_0_15655"/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rect b="b" l="l" r="r" t="t"/>
                  <a:pathLst>
                    <a:path extrusionOk="0" h="54723" w="41379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g2d366c6e25e_0_15655"/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rect b="b" l="l" r="r" t="t"/>
                  <a:pathLst>
                    <a:path extrusionOk="0" h="36872" w="33022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g2d366c6e25e_0_15655"/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rect b="b" l="l" r="r" t="t"/>
                  <a:pathLst>
                    <a:path extrusionOk="0" h="26421" w="10062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g2d366c6e25e_0_15655"/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rect b="b" l="l" r="r" t="t"/>
                  <a:pathLst>
                    <a:path extrusionOk="0" h="2026" w="8234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g2d366c6e25e_0_15655"/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rect b="b" l="l" r="r" t="t"/>
                  <a:pathLst>
                    <a:path extrusionOk="0" h="2467" w="6602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31" name="Google Shape;2331;g2d366c6e25e_0_15655"/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rect b="b" l="l" r="r" t="t"/>
                <a:pathLst>
                  <a:path extrusionOk="0" h="9869" w="17744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g2d366c6e25e_0_15655"/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rect b="b" l="l" r="r" t="t"/>
                <a:pathLst>
                  <a:path extrusionOk="0" h="13333" w="13611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g2d366c6e25e_0_15655"/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rect b="b" l="l" r="r" t="t"/>
                <a:pathLst>
                  <a:path extrusionOk="0" h="2556" w="3656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g2d366c6e25e_0_15655"/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rect b="b" l="l" r="r" t="t"/>
                <a:pathLst>
                  <a:path extrusionOk="0" h="1908" w="4206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5" name="Google Shape;2335;g2d366c6e25e_0_1565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g2d366c6e25e_0_15655"/>
          <p:cNvGrpSpPr/>
          <p:nvPr/>
        </p:nvGrpSpPr>
        <p:grpSpPr>
          <a:xfrm>
            <a:off x="13503526" y="7112485"/>
            <a:ext cx="1121273" cy="1032994"/>
            <a:chOff x="6652051" y="3714143"/>
            <a:chExt cx="560636" cy="516497"/>
          </a:xfrm>
        </p:grpSpPr>
        <p:grpSp>
          <p:nvGrpSpPr>
            <p:cNvPr id="2337" name="Google Shape;2337;g2d366c6e25e_0_15655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338" name="Google Shape;2338;g2d366c6e25e_0_15655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339" name="Google Shape;2339;g2d366c6e25e_0_15655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rect b="b" l="l" r="r" t="t"/>
                  <a:pathLst>
                    <a:path extrusionOk="0" h="80501" w="66964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g2d366c6e25e_0_15655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rect b="b" l="l" r="r" t="t"/>
                  <a:pathLst>
                    <a:path extrusionOk="0" h="17709" w="20389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g2d366c6e25e_0_15655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rect b="b" l="l" r="r" t="t"/>
                  <a:pathLst>
                    <a:path extrusionOk="0" h="8855" w="7116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g2d366c6e25e_0_15655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rect b="b" l="l" r="r" t="t"/>
                  <a:pathLst>
                    <a:path extrusionOk="0" h="6247" w="9973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g2d366c6e25e_0_15655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rect b="b" l="l" r="r" t="t"/>
                  <a:pathLst>
                    <a:path extrusionOk="0" h="12279" w="6673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g2d366c6e25e_0_15655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rect b="b" l="l" r="r" t="t"/>
                  <a:pathLst>
                    <a:path extrusionOk="0" h="1542" w="7293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g2d366c6e25e_0_15655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rect b="b" l="l" r="r" t="t"/>
                  <a:pathLst>
                    <a:path extrusionOk="0" h="3763" w="2681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g2d366c6e25e_0_15655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rect b="b" l="l" r="r" t="t"/>
                  <a:pathLst>
                    <a:path extrusionOk="0" h="3142" w="3301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g2d366c6e25e_0_15655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rect b="b" l="l" r="r" t="t"/>
                  <a:pathLst>
                    <a:path extrusionOk="0" h="4260" w="1687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8" name="Google Shape;2348;g2d366c6e25e_0_15655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g2d366c6e25e_0_15655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g2d366c6e25e_0_15655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g2d366c6e25e_0_15655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2" name="Google Shape;2352;g2d366c6e25e_0_15655"/>
            <p:cNvSpPr/>
            <p:nvPr/>
          </p:nvSpPr>
          <p:spPr>
            <a:xfrm>
              <a:off x="6652051" y="3714143"/>
              <a:ext cx="560636" cy="516497"/>
            </a:xfrm>
            <a:custGeom>
              <a:rect b="b" l="l" r="r" t="t"/>
              <a:pathLst>
                <a:path extrusionOk="0" h="89553" w="97164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3" name="Google Shape;2353;g2d366c6e25e_0_15655"/>
          <p:cNvGrpSpPr/>
          <p:nvPr/>
        </p:nvGrpSpPr>
        <p:grpSpPr>
          <a:xfrm>
            <a:off x="1322443" y="2087103"/>
            <a:ext cx="5330146" cy="2634279"/>
            <a:chOff x="793334" y="1192826"/>
            <a:chExt cx="2665073" cy="1317140"/>
          </a:xfrm>
        </p:grpSpPr>
        <p:sp>
          <p:nvSpPr>
            <p:cNvPr id="2354" name="Google Shape;2354;g2d366c6e25e_0_15655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g2d366c6e25e_0_15655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g2d366c6e25e_0_15655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g2d366c6e25e_0_15655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g2d366c6e25e_0_15655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g2d366c6e25e_0_15655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g2d366c6e25e_0_15655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g2d366c6e25e_0_15655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g2d366c6e25e_0_15655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g2d366c6e25e_0_15655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g2d366c6e25e_0_15655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g2d366c6e25e_0_15655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g2d366c6e25e_0_15655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g2d366c6e25e_0_15655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g2d366c6e25e_0_15655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g2d366c6e25e_0_15655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g2d366c6e25e_0_15655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g2d366c6e25e_0_15655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g2d366c6e25e_0_15655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g2d366c6e25e_0_15655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g2d366c6e25e_0_15655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g2d366c6e25e_0_15655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g2d366c6e25e_0_15655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g2d366c6e25e_0_15655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g2d366c6e25e_0_15655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g2d366c6e25e_0_15655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g2d366c6e25e_0_15655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g2d366c6e25e_0_15655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g2d366c6e25e_0_15655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g2d366c6e25e_0_15655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g2d366c6e25e_0_15655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g2d366c6e25e_0_15655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g2d366c6e25e_0_15655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g2d366c6e25e_0_15655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g2d366c6e25e_0_15655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g2d366c6e25e_0_15655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g2d366c6e25e_0_15655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g2d366c6e25e_0_15655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g2d366c6e25e_0_15655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g2d366c6e25e_0_15655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g2d366c6e25e_0_15655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g2d366c6e25e_0_15655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g2d366c6e25e_0_15655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g2d366c6e25e_0_15655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g2d366c6e25e_0_15655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g2d366c6e25e_0_15655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g2d366c6e25e_0_15655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g2d366c6e25e_0_15655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g2d366c6e25e_0_15655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g2d366c6e25e_0_15655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g2d366c6e25e_0_15655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g2d366c6e25e_0_15655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g2d366c6e25e_0_15655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g2d366c6e25e_0_15655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g2d366c6e25e_0_15655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g2d366c6e25e_0_15655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g2d366c6e25e_0_15655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g2d366c6e25e_0_15655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g2d366c6e25e_0_15655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g2d366c6e25e_0_15655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g2d366c6e25e_0_15655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g2d366c6e25e_0_15655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g2d366c6e25e_0_15655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g2d366c6e25e_0_15655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g2d366c6e25e_0_15655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g2d366c6e25e_0_15655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g2d366c6e25e_0_15655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g2d366c6e25e_0_15655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g2d366c6e25e_0_15655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g2d366c6e25e_0_15655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g2d366c6e25e_0_15655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g2d366c6e25e_0_15655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g2d366c6e25e_0_15655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g2d366c6e25e_0_15655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g2d366c6e25e_0_15655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g2d366c6e25e_0_15655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g2d366c6e25e_0_15655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g2d366c6e25e_0_15655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g2d366c6e25e_0_15655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g2d366c6e25e_0_15655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g2d366c6e25e_0_15655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g2d366c6e25e_0_15655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g2d366c6e25e_0_15655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g2d366c6e25e_0_15655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g2d366c6e25e_0_15655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g2d366c6e25e_0_15655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g2d366c6e25e_0_15655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g2d366c6e25e_0_15655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g2d366c6e25e_0_15655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g2d366c6e25e_0_15655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g2d366c6e25e_0_15655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g2d366c6e25e_0_15655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g2d366c6e25e_0_15655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g2d366c6e25e_0_15655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g2d366c6e25e_0_15655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g2d366c6e25e_0_15655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g2d366c6e25e_0_15655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g2d366c6e25e_0_15655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g2d366c6e25e_0_15655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g2d366c6e25e_0_15655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g2d366c6e25e_0_15655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g2d366c6e25e_0_15655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g2d366c6e25e_0_15655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g2d366c6e25e_0_15655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2d366c6e25e_0_15655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2d366c6e25e_0_15655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g2d366c6e25e_0_15655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2d366c6e25e_0_15655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g2d366c6e25e_0_15655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g2d366c6e25e_0_15655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g2d366c6e25e_0_15655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g2d366c6e25e_0_15655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g2d366c6e25e_0_15655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g2d366c6e25e_0_15655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g2d366c6e25e_0_15655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g2d366c6e25e_0_15655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g2d366c6e25e_0_15655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g2d366c6e25e_0_15655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g2d366c6e25e_0_15655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g2d366c6e25e_0_15655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g2d366c6e25e_0_15655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g2d366c6e25e_0_15655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g2d366c6e25e_0_15655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g2d366c6e25e_0_15655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g2d366c6e25e_0_15655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g2d366c6e25e_0_15655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g2d366c6e25e_0_15655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2d366c6e25e_0_15655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g2d366c6e25e_0_15655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g2d366c6e25e_0_15655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g2d366c6e25e_0_15655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g2d366c6e25e_0_15655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g2d366c6e25e_0_15655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g2d366c6e25e_0_15655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g2d366c6e25e_0_15655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g2d366c6e25e_0_15655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g2d366c6e25e_0_15655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g2d366c6e25e_0_15655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g2d366c6e25e_0_15655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g2d366c6e25e_0_15655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g2d366c6e25e_0_15655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g2d366c6e25e_0_15655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g2d366c6e25e_0_15655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g2d366c6e25e_0_15655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g2d366c6e25e_0_15655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g2d366c6e25e_0_15655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g2d366c6e25e_0_15655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g2d366c6e25e_0_15655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g2d366c6e25e_0_15655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g2d366c6e25e_0_15655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g2d366c6e25e_0_15655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g2d366c6e25e_0_15655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g2d366c6e25e_0_15655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g2d366c6e25e_0_15655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g2d366c6e25e_0_15655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g2d366c6e25e_0_15655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g2d366c6e25e_0_15655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g2d366c6e25e_0_15655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g2d366c6e25e_0_15655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g2d366c6e25e_0_15655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g2d366c6e25e_0_15655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g2d366c6e25e_0_15655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g2d366c6e25e_0_15655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g2d366c6e25e_0_15655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g2d366c6e25e_0_15655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g2d366c6e25e_0_15655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g2d366c6e25e_0_15655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g2d366c6e25e_0_15655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g2d366c6e25e_0_15655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g2d366c6e25e_0_15655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g2d366c6e25e_0_15655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2d366c6e25e_0_15655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2d366c6e25e_0_15655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2d366c6e25e_0_15655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g2d366c6e25e_0_15655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2d366c6e25e_0_15655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2d366c6e25e_0_15655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2d366c6e25e_0_15655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2d366c6e25e_0_15655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2d366c6e25e_0_15655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2d366c6e25e_0_15655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2d366c6e25e_0_15655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2d366c6e25e_0_15655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2d366c6e25e_0_15655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2d366c6e25e_0_15655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g2d366c6e25e_0_15655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2d366c6e25e_0_15655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g2d366c6e25e_0_15655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g2d366c6e25e_0_15655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g2d366c6e25e_0_15655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2d366c6e25e_0_15655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2d366c6e25e_0_15655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g2d366c6e25e_0_15655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g2d366c6e25e_0_15655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2d366c6e25e_0_15655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2d366c6e25e_0_15655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g2d366c6e25e_0_15655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g2d366c6e25e_0_15655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g2d366c6e25e_0_15655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g2d366c6e25e_0_15655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g2d366c6e25e_0_15655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g2d366c6e25e_0_15655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g2d366c6e25e_0_15655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g2d366c6e25e_0_15655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g2d366c6e25e_0_15655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g2d366c6e25e_0_15655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g2d366c6e25e_0_15655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g2d366c6e25e_0_15655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g2d366c6e25e_0_15655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g2d366c6e25e_0_15655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g2d366c6e25e_0_15655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g2d366c6e25e_0_15655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g2d366c6e25e_0_15655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g2d366c6e25e_0_15655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g2d366c6e25e_0_15655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g2d366c6e25e_0_15655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g2d366c6e25e_0_15655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g2d366c6e25e_0_15655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g2d366c6e25e_0_15655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g2d366c6e25e_0_15655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g2d366c6e25e_0_15655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g2d366c6e25e_0_15655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g2d366c6e25e_0_15655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g2d366c6e25e_0_15655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g2d366c6e25e_0_15655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g2d366c6e25e_0_15655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g2d366c6e25e_0_15655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g2d366c6e25e_0_15655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g2d366c6e25e_0_15655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g2d366c6e25e_0_15655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g2d366c6e25e_0_15655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g2d366c6e25e_0_15655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g2d366c6e25e_0_15655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g2d366c6e25e_0_15655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g2d366c6e25e_0_15655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g2d366c6e25e_0_15655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g2d366c6e25e_0_15655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g2d366c6e25e_0_15655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g2d366c6e25e_0_15655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g2d366c6e25e_0_15655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g2d366c6e25e_0_15655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g2d366c6e25e_0_15655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g2d366c6e25e_0_15655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g2d366c6e25e_0_15655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g2d366c6e25e_0_15655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g2d366c6e25e_0_15655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g2d366c6e25e_0_15655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g2d366c6e25e_0_15655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g2d366c6e25e_0_15655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g2d366c6e25e_0_15655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g2d366c6e25e_0_15655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g2d366c6e25e_0_15655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g2d366c6e25e_0_15655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g2d366c6e25e_0_15655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g2d366c6e25e_0_15655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g2d366c6e25e_0_15655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g2d366c6e25e_0_15655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g2d366c6e25e_0_15655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g2d366c6e25e_0_15655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g2d366c6e25e_0_15655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g2d366c6e25e_0_15655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g2d366c6e25e_0_15655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g2d366c6e25e_0_15655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g2d366c6e25e_0_15655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g2d366c6e25e_0_15655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g2d366c6e25e_0_15655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g2d366c6e25e_0_15655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g2d366c6e25e_0_15655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g2d366c6e25e_0_15655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g2d366c6e25e_0_15655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g2d366c6e25e_0_15655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g2d366c6e25e_0_15655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g2d366c6e25e_0_15655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g2d366c6e25e_0_15655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g2d366c6e25e_0_15655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g2d366c6e25e_0_15655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g2d366c6e25e_0_15655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g2d366c6e25e_0_15655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g2d366c6e25e_0_15655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g2d366c6e25e_0_15655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g2d366c6e25e_0_15655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g2d366c6e25e_0_15655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g2d366c6e25e_0_15655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g2d366c6e25e_0_15655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g2d366c6e25e_0_15655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g2d366c6e25e_0_15655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g2d366c6e25e_0_15655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2d366c6e25e_0_15655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2d366c6e25e_0_15655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2d366c6e25e_0_15655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g2d366c6e25e_0_15655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g2d366c6e25e_0_15655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g2d366c6e25e_0_15655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g2d366c6e25e_0_15655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g2d366c6e25e_0_15655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g2d366c6e25e_0_15655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g2d366c6e25e_0_15655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g2d366c6e25e_0_15655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2d366c6e25e_0_15655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2d366c6e25e_0_15655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g2d366c6e25e_0_15655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g2d366c6e25e_0_15655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2d366c6e25e_0_15655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2d366c6e25e_0_15655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2d366c6e25e_0_15655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2d366c6e25e_0_15655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2d366c6e25e_0_15655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2d366c6e25e_0_15655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g2d366c6e25e_0_15655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2d366c6e25e_0_15655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2d366c6e25e_0_15655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2d366c6e25e_0_15655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g2d366c6e25e_0_15655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g2d366c6e25e_0_15655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g2d366c6e25e_0_15655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g2d366c6e25e_0_15655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g2d366c6e25e_0_15655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g2d366c6e25e_0_15655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g2d366c6e25e_0_15655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g2d366c6e25e_0_15655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g2d366c6e25e_0_15655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2d366c6e25e_0_15655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2d366c6e25e_0_15655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2d366c6e25e_0_15655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2d366c6e25e_0_15655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g2d366c6e25e_0_15655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g2d366c6e25e_0_15655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g2d366c6e25e_0_15655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g2d366c6e25e_0_15655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g2d366c6e25e_0_15655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2d366c6e25e_0_15655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g2d366c6e25e_0_15655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g2d366c6e25e_0_15655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2d366c6e25e_0_15655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2d366c6e25e_0_15655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2d366c6e25e_0_15655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2d366c6e25e_0_15655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2d366c6e25e_0_15655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2d366c6e25e_0_15655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2d366c6e25e_0_15655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2d366c6e25e_0_15655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2d366c6e25e_0_15655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2d366c6e25e_0_15655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2d366c6e25e_0_15655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g2d366c6e25e_0_15655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2d366c6e25e_0_15655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2d366c6e25e_0_15655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g2d366c6e25e_0_15655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g2d366c6e25e_0_15655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g2d366c6e25e_0_15655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g2d366c6e25e_0_15655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g2d366c6e25e_0_15655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g2d366c6e25e_0_15655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g2d366c6e25e_0_15655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2d366c6e25e_0_15655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2d366c6e25e_0_15655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2d366c6e25e_0_15655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g2d366c6e25e_0_15655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g2d366c6e25e_0_15655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2d366c6e25e_0_15655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2d366c6e25e_0_15655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2d366c6e25e_0_15655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g2d366c6e25e_0_15655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g2d366c6e25e_0_15655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2d366c6e25e_0_15655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2d366c6e25e_0_15655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2d366c6e25e_0_15655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2d366c6e25e_0_15655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2d366c6e25e_0_15655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2d366c6e25e_0_15655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g2d366c6e25e_0_15655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g2d366c6e25e_0_15655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2d366c6e25e_0_15655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2d366c6e25e_0_15655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2d366c6e25e_0_15655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g2d366c6e25e_0_15655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g2d366c6e25e_0_15655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g2d366c6e25e_0_15655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g2d366c6e25e_0_15655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g2d366c6e25e_0_15655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2d366c6e25e_0_15655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g2d366c6e25e_0_15655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g2d366c6e25e_0_15655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2d366c6e25e_0_15655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2d366c6e25e_0_15655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g2d366c6e25e_0_15655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g2d366c6e25e_0_15655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g2d366c6e25e_0_15655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g2d366c6e25e_0_15655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g2d366c6e25e_0_15655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g2d366c6e25e_0_15655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g2d366c6e25e_0_15655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g2d366c6e25e_0_15655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g2d366c6e25e_0_15655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g2d366c6e25e_0_15655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g2d366c6e25e_0_15655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g2d366c6e25e_0_15655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g2d366c6e25e_0_15655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g2d366c6e25e_0_15655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g2d366c6e25e_0_15655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2d366c6e25e_0_15655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2d366c6e25e_0_15655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2d366c6e25e_0_15655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g2d366c6e25e_0_15655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g2d366c6e25e_0_15655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2d366c6e25e_0_15655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2d366c6e25e_0_15655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2d366c6e25e_0_15655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g2d366c6e25e_0_15655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g2d366c6e25e_0_15655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g2d366c6e25e_0_15655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g2d366c6e25e_0_15655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g2d366c6e25e_0_15655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g2d366c6e25e_0_15655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g2d366c6e25e_0_15655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g2d366c6e25e_0_15655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g2d366c6e25e_0_15655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g2d366c6e25e_0_15655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g2d366c6e25e_0_15655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g2d366c6e25e_0_15655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g2d366c6e25e_0_15655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g2d366c6e25e_0_15655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g2d366c6e25e_0_15655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g2d366c6e25e_0_15655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g2d366c6e25e_0_15655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g2d366c6e25e_0_15655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g2d366c6e25e_0_15655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2d366c6e25e_0_15655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2d366c6e25e_0_15655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g2d366c6e25e_0_15655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g2d366c6e25e_0_15655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g2d366c6e25e_0_15655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g2d366c6e25e_0_15655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2d366c6e25e_0_15655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2d366c6e25e_0_15655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2d366c6e25e_0_15655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2d366c6e25e_0_15655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2d366c6e25e_0_15655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2d366c6e25e_0_15655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2d366c6e25e_0_15655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2d366c6e25e_0_15655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2d366c6e25e_0_15655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2d366c6e25e_0_15655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2d366c6e25e_0_15655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g2d366c6e25e_0_15655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g2d366c6e25e_0_15655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g2d366c6e25e_0_15655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g2d366c6e25e_0_15655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g2d366c6e25e_0_15655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g2d366c6e25e_0_15655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2d366c6e25e_0_15655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g2d366c6e25e_0_15655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g2d366c6e25e_0_15655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g2d366c6e25e_0_15655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g2d366c6e25e_0_15655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g2d366c6e25e_0_15655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g2d366c6e25e_0_15655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g2d366c6e25e_0_15655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g2d366c6e25e_0_15655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g2d366c6e25e_0_15655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g2d366c6e25e_0_15655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g2d366c6e25e_0_15655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g2d366c6e25e_0_15655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g2d366c6e25e_0_15655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g2d366c6e25e_0_15655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g2d366c6e25e_0_15655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g2d366c6e25e_0_15655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g2d366c6e25e_0_15655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g2d366c6e25e_0_15655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g2d366c6e25e_0_15655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g2d366c6e25e_0_15655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g2d366c6e25e_0_15655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g2d366c6e25e_0_15655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g2d366c6e25e_0_15655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g2d366c6e25e_0_15655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g2d366c6e25e_0_15655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g2d366c6e25e_0_15655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g2d366c6e25e_0_15655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g2d366c6e25e_0_15655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g2d366c6e25e_0_15655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g2d366c6e25e_0_15655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g2d366c6e25e_0_15655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g2d366c6e25e_0_15655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g2d366c6e25e_0_15655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g2d366c6e25e_0_15655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g2d366c6e25e_0_15655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g2d366c6e25e_0_15655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g2d366c6e25e_0_15655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g2d366c6e25e_0_15655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g2d366c6e25e_0_15655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g2d366c6e25e_0_15655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g2d366c6e25e_0_15655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g2d366c6e25e_0_15655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g2d366c6e25e_0_15655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g2d366c6e25e_0_15655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g2d366c6e25e_0_15655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g2d366c6e25e_0_15655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g2d366c6e25e_0_15655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g2d366c6e25e_0_15655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g2d366c6e25e_0_15655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g2d366c6e25e_0_15655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g2d366c6e25e_0_15655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g2d366c6e25e_0_15655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g2d366c6e25e_0_15655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g2d366c6e25e_0_15655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g2d366c6e25e_0_15655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g2d366c6e25e_0_15655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g2d366c6e25e_0_15655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g2d366c6e25e_0_15655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g2d366c6e25e_0_15655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g2d366c6e25e_0_15655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g2d366c6e25e_0_15655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g2d366c6e25e_0_15655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g2d366c6e25e_0_15655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g2d366c6e25e_0_15655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g2d366c6e25e_0_15655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g2d366c6e25e_0_15655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g2d366c6e25e_0_15655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g2d366c6e25e_0_15655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g2d366c6e25e_0_15655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g2d366c6e25e_0_15655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g2d366c6e25e_0_15655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g2d366c6e25e_0_15655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g2d366c6e25e_0_15655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g2d366c6e25e_0_15655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g2d366c6e25e_0_15655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g2d366c6e25e_0_15655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g2d366c6e25e_0_15655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g2d366c6e25e_0_15655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g2d366c6e25e_0_15655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g2d366c6e25e_0_15655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g2d366c6e25e_0_15655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g2d366c6e25e_0_15655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g2d366c6e25e_0_15655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g2d366c6e25e_0_15655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g2d366c6e25e_0_15655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g2d366c6e25e_0_15655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g2d366c6e25e_0_15655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g2d366c6e25e_0_15655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g2d366c6e25e_0_15655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g2d366c6e25e_0_15655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g2d366c6e25e_0_15655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g2d366c6e25e_0_15655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g2d366c6e25e_0_15655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g2d366c6e25e_0_15655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g2d366c6e25e_0_15655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g2d366c6e25e_0_15655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g2d366c6e25e_0_15655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g2d366c6e25e_0_15655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g2d366c6e25e_0_15655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g2d366c6e25e_0_15655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g2d366c6e25e_0_15655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g2d366c6e25e_0_15655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g2d366c6e25e_0_15655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g2d366c6e25e_0_15655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g2d366c6e25e_0_15655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g2d366c6e25e_0_15655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g2d366c6e25e_0_15655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g2d366c6e25e_0_15655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g2d366c6e25e_0_15655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g2d366c6e25e_0_15655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g2d366c6e25e_0_15655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g2d366c6e25e_0_15655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g2d366c6e25e_0_15655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g2d366c6e25e_0_15655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g2d366c6e25e_0_15655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g2d366c6e25e_0_15655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g2d366c6e25e_0_15655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g2d366c6e25e_0_15655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g2d366c6e25e_0_15655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g2d366c6e25e_0_15655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g2d366c6e25e_0_15655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g2d366c6e25e_0_15655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g2d366c6e25e_0_15655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g2d366c6e25e_0_15655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2d366c6e25e_0_15655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g2d366c6e25e_0_15655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g2d366c6e25e_0_15655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g2d366c6e25e_0_15655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g2d366c6e25e_0_15655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g2d366c6e25e_0_15655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g2d366c6e25e_0_15655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g2d366c6e25e_0_15655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g2d366c6e25e_0_15655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g2d366c6e25e_0_15655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g2d366c6e25e_0_15655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g2d366c6e25e_0_15655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g2d366c6e25e_0_15655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g2d366c6e25e_0_15655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g2d366c6e25e_0_15655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g2d366c6e25e_0_15655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g2d366c6e25e_0_15655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g2d366c6e25e_0_15655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g2d366c6e25e_0_15655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g2d366c6e25e_0_15655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g2d366c6e25e_0_15655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g2d366c6e25e_0_15655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g2d366c6e25e_0_15655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g2d366c6e25e_0_15655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g2d366c6e25e_0_15655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g2d366c6e25e_0_15655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g2d366c6e25e_0_15655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g2d366c6e25e_0_15655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g2d366c6e25e_0_15655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g2d366c6e25e_0_15655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g2d366c6e25e_0_15655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g2d366c6e25e_0_15655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g2d366c6e25e_0_15655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g2d366c6e25e_0_15655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g2d366c6e25e_0_15655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g2d366c6e25e_0_15655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g2d366c6e25e_0_15655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g2d366c6e25e_0_15655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g2d366c6e25e_0_15655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g2d366c6e25e_0_15655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g2d366c6e25e_0_15655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g2d366c6e25e_0_15655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g2d366c6e25e_0_15655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g2d366c6e25e_0_15655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g2d366c6e25e_0_15655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g2d366c6e25e_0_15655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g2d366c6e25e_0_15655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g2d366c6e25e_0_15655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g2d366c6e25e_0_15655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g2d366c6e25e_0_15655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g2d366c6e25e_0_15655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g2d366c6e25e_0_15655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g2d366c6e25e_0_15655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g2d366c6e25e_0_15655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g2d366c6e25e_0_15655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g2d366c6e25e_0_15655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g2d366c6e25e_0_15655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g2d366c6e25e_0_15655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g2d366c6e25e_0_15655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g2d366c6e25e_0_15655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g2d366c6e25e_0_15655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g2d366c6e25e_0_15655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g2d366c6e25e_0_15655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g2d366c6e25e_0_15655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g2d366c6e25e_0_15655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g2d366c6e25e_0_15655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g2d366c6e25e_0_15655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g2d366c6e25e_0_15655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g2d366c6e25e_0_15655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g2d366c6e25e_0_15655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g2d366c6e25e_0_15655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g2d366c6e25e_0_15655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g2d366c6e25e_0_15655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g2d366c6e25e_0_15655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g2d366c6e25e_0_15655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g2d366c6e25e_0_15655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g2d366c6e25e_0_15655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g2d366c6e25e_0_15655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g2d366c6e25e_0_15655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g2d366c6e25e_0_15655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g2d366c6e25e_0_15655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g2d366c6e25e_0_15655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g2d366c6e25e_0_15655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g2d366c6e25e_0_15655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g2d366c6e25e_0_15655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g2d366c6e25e_0_15655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g2d366c6e25e_0_15655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g2d366c6e25e_0_15655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g2d366c6e25e_0_15655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g2d366c6e25e_0_15655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g2d366c6e25e_0_15655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g2d366c6e25e_0_15655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g2d366c6e25e_0_15655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g2d366c6e25e_0_15655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g2d366c6e25e_0_15655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g2d366c6e25e_0_15655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g2d366c6e25e_0_15655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g2d366c6e25e_0_15655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g2d366c6e25e_0_15655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g2d366c6e25e_0_15655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g2d366c6e25e_0_15655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g2d366c6e25e_0_15655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g2d366c6e25e_0_15655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g2d366c6e25e_0_15655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g2d366c6e25e_0_15655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g2d366c6e25e_0_15655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g2d366c6e25e_0_15655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g2d366c6e25e_0_15655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g2d366c6e25e_0_15655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g2d366c6e25e_0_15655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g2d366c6e25e_0_15655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g2d366c6e25e_0_15655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g2d366c6e25e_0_15655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g2d366c6e25e_0_15655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g2d366c6e25e_0_15655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g2d366c6e25e_0_15655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g2d366c6e25e_0_15655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g2d366c6e25e_0_15655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g2d366c6e25e_0_15655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g2d366c6e25e_0_15655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g2d366c6e25e_0_15655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g2d366c6e25e_0_15655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g2d366c6e25e_0_15655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g2d366c6e25e_0_15655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g2d366c6e25e_0_15655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g2d366c6e25e_0_15655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g2d366c6e25e_0_15655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g2d366c6e25e_0_15655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g2d366c6e25e_0_15655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g2d366c6e25e_0_15655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g2d366c6e25e_0_15655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g2d366c6e25e_0_15655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g2d366c6e25e_0_15655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g2d366c6e25e_0_15655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g2d366c6e25e_0_15655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g2d366c6e25e_0_15655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g2d366c6e25e_0_15655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g2d366c6e25e_0_15655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g2d366c6e25e_0_15655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g2d366c6e25e_0_15655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g2d366c6e25e_0_15655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g2d366c6e25e_0_15655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g2d366c6e25e_0_15655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g2d366c6e25e_0_15655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g2d366c6e25e_0_15655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g2d366c6e25e_0_15655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g2d366c6e25e_0_15655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g2d366c6e25e_0_15655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g2d366c6e25e_0_15655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g2d366c6e25e_0_15655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g2d366c6e25e_0_15655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g2d366c6e25e_0_15655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g2d366c6e25e_0_15655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g2d366c6e25e_0_15655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g2d366c6e25e_0_15655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g2d366c6e25e_0_15655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g2d366c6e25e_0_15655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g2d366c6e25e_0_15655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g2d366c6e25e_0_15655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g2d366c6e25e_0_15655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g2d366c6e25e_0_15655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g2d366c6e25e_0_15655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g2d366c6e25e_0_15655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g2d366c6e25e_0_15655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g2d366c6e25e_0_15655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g2d366c6e25e_0_15655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g2d366c6e25e_0_15655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g2d366c6e25e_0_15655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g2d366c6e25e_0_15655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g2d366c6e25e_0_15655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g2d366c6e25e_0_15655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g2d366c6e25e_0_15655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g2d366c6e25e_0_15655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g2d366c6e25e_0_15655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g2d366c6e25e_0_15655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g2d366c6e25e_0_15655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g2d366c6e25e_0_15655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g2d366c6e25e_0_15655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g2d366c6e25e_0_15655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g2d366c6e25e_0_15655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g2d366c6e25e_0_15655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g2d366c6e25e_0_15655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g2d366c6e25e_0_15655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g2d366c6e25e_0_15655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g2d366c6e25e_0_15655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g2d366c6e25e_0_15655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g2d366c6e25e_0_15655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g2d366c6e25e_0_15655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g2d366c6e25e_0_15655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g2d366c6e25e_0_15655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g2d366c6e25e_0_15655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g2d366c6e25e_0_15655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g2d366c6e25e_0_15655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g2d366c6e25e_0_15655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g2d366c6e25e_0_15655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g2d366c6e25e_0_15655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g2d366c6e25e_0_15655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g2d366c6e25e_0_15655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g2d366c6e25e_0_15655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g2d366c6e25e_0_15655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g2d366c6e25e_0_15655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g2d366c6e25e_0_15655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g2d366c6e25e_0_15655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g2d366c6e25e_0_15655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g2d366c6e25e_0_15655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g2d366c6e25e_0_15655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g2d366c6e25e_0_15655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g2d366c6e25e_0_15655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g2d366c6e25e_0_15655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g2d366c6e25e_0_15655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g2d366c6e25e_0_15655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g2d366c6e25e_0_15655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g2d366c6e25e_0_15655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g2d366c6e25e_0_15655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g2d366c6e25e_0_15655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g2d366c6e25e_0_15655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g2d366c6e25e_0_15655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g2d366c6e25e_0_15655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g2d366c6e25e_0_15655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g2d366c6e25e_0_15655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g2d366c6e25e_0_15655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g2d366c6e25e_0_15655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g2d366c6e25e_0_15655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g2d366c6e25e_0_15655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g2d366c6e25e_0_15655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g2d366c6e25e_0_15655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g2d366c6e25e_0_15655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g2d366c6e25e_0_15655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g2d366c6e25e_0_15655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g2d366c6e25e_0_15655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g2d366c6e25e_0_15655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g2d366c6e25e_0_15655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g2d366c6e25e_0_15655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g2d366c6e25e_0_15655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g2d366c6e25e_0_15655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g2d366c6e25e_0_15655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g2d366c6e25e_0_15655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g2d366c6e25e_0_15655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g2d366c6e25e_0_15655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g2d366c6e25e_0_15655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g2d366c6e25e_0_15655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g2d366c6e25e_0_15655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g2d366c6e25e_0_15655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g2d366c6e25e_0_15655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g2d366c6e25e_0_15655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g2d366c6e25e_0_15655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g2d366c6e25e_0_15655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g2d366c6e25e_0_15655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g2d366c6e25e_0_15655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g2d366c6e25e_0_15655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g2d366c6e25e_0_15655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g2d366c6e25e_0_15655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g2d366c6e25e_0_15655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g2d366c6e25e_0_15655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g2d366c6e25e_0_15655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g2d366c6e25e_0_15655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g2d366c6e25e_0_15655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g2d366c6e25e_0_15655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g2d366c6e25e_0_15655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g2d366c6e25e_0_15655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g2d366c6e25e_0_15655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g2d366c6e25e_0_15655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g2d366c6e25e_0_15655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g2d366c6e25e_0_15655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g2d366c6e25e_0_15655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g2d366c6e25e_0_15655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g2d366c6e25e_0_15655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g2d366c6e25e_0_15655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g2d366c6e25e_0_15655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g2d366c6e25e_0_15655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g2d366c6e25e_0_15655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g2d366c6e25e_0_15655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g2d366c6e25e_0_15655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g2d366c6e25e_0_15655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g2d366c6e25e_0_15655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g2d366c6e25e_0_15655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g2d366c6e25e_0_15655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g2d366c6e25e_0_15655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g2d366c6e25e_0_15655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g2d366c6e25e_0_15655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g2d366c6e25e_0_15655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g2d366c6e25e_0_15655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g2d366c6e25e_0_15655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g2d366c6e25e_0_15655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g2d366c6e25e_0_15655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g2d366c6e25e_0_15655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g2d366c6e25e_0_15655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g2d366c6e25e_0_15655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g2d366c6e25e_0_15655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g2d366c6e25e_0_15655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g2d366c6e25e_0_15655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g2d366c6e25e_0_15655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g2d366c6e25e_0_15655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g2d366c6e25e_0_15655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g2d366c6e25e_0_15655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g2d366c6e25e_0_15655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g2d366c6e25e_0_15655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g2d366c6e25e_0_15655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g2d366c6e25e_0_15655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g2d366c6e25e_0_15655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g2d366c6e25e_0_15655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g2d366c6e25e_0_15655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g2d366c6e25e_0_15655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g2d366c6e25e_0_15655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g2d366c6e25e_0_15655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g2d366c6e25e_0_15655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g2d366c6e25e_0_15655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g2d366c6e25e_0_15655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g2d366c6e25e_0_15655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g2d366c6e25e_0_15655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g2d366c6e25e_0_15655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g2d366c6e25e_0_15655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g2d366c6e25e_0_15655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g2d366c6e25e_0_15655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g2d366c6e25e_0_15655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g2d366c6e25e_0_15655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g2d366c6e25e_0_15655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g2d366c6e25e_0_15655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g2d366c6e25e_0_15655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g2d366c6e25e_0_15655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g2d366c6e25e_0_15655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g2d366c6e25e_0_15655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g2d366c6e25e_0_15655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g2d366c6e25e_0_15655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g2d366c6e25e_0_15655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g2d366c6e25e_0_15655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g2d366c6e25e_0_15655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g2d366c6e25e_0_15655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g2d366c6e25e_0_15655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g2d366c6e25e_0_15655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g2d366c6e25e_0_15655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g2d366c6e25e_0_15655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g2d366c6e25e_0_15655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g2d366c6e25e_0_15655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g2d366c6e25e_0_15655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g2d366c6e25e_0_15655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g2d366c6e25e_0_15655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g2d366c6e25e_0_15655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g2d366c6e25e_0_15655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g2d366c6e25e_0_15655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g2d366c6e25e_0_15655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g2d366c6e25e_0_15655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g2d366c6e25e_0_15655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g2d366c6e25e_0_15655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g2d366c6e25e_0_15655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g2d366c6e25e_0_15655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g2d366c6e25e_0_15655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g2d366c6e25e_0_15655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g2d366c6e25e_0_15655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g2d366c6e25e_0_15655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g2d366c6e25e_0_15655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g2d366c6e25e_0_15655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g2d366c6e25e_0_15655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g2d366c6e25e_0_15655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g2d366c6e25e_0_15655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g2d366c6e25e_0_15655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g2d366c6e25e_0_15655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g2d366c6e25e_0_15655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g2d366c6e25e_0_15655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g2d366c6e25e_0_15655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g2d366c6e25e_0_15655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g2d366c6e25e_0_15655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g2d366c6e25e_0_15655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g2d366c6e25e_0_15655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g2d366c6e25e_0_15655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g2d366c6e25e_0_15655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g2d366c6e25e_0_15655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g2d366c6e25e_0_15655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g2d366c6e25e_0_15655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g2d366c6e25e_0_15655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g2d366c6e25e_0_15655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g2d366c6e25e_0_15655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g2d366c6e25e_0_15655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g2d366c6e25e_0_15655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g2d366c6e25e_0_15655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g2d366c6e25e_0_15655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g2d366c6e25e_0_15655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g2d366c6e25e_0_15655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g2d366c6e25e_0_15655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g2d366c6e25e_0_15655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g2d366c6e25e_0_15655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g2d366c6e25e_0_15655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g2d366c6e25e_0_15655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g2d366c6e25e_0_15655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g2d366c6e25e_0_15655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g2d366c6e25e_0_15655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g2d366c6e25e_0_15655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g2d366c6e25e_0_15655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g2d366c6e25e_0_15655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g2d366c6e25e_0_15655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g2d366c6e25e_0_15655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g2d366c6e25e_0_15655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g2d366c6e25e_0_15655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g2d366c6e25e_0_15655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g2d366c6e25e_0_15655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g2d366c6e25e_0_15655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g2d366c6e25e_0_15655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g2d366c6e25e_0_15655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g2d366c6e25e_0_15655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g2d366c6e25e_0_15655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g2d366c6e25e_0_15655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g2d366c6e25e_0_15655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g2d366c6e25e_0_15655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g2d366c6e25e_0_15655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g2d366c6e25e_0_15655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g2d366c6e25e_0_15655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g2d366c6e25e_0_15655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g2d366c6e25e_0_15655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g2d366c6e25e_0_15655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g2d366c6e25e_0_15655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g2d366c6e25e_0_15655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g2d366c6e25e_0_15655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g2d366c6e25e_0_15655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g2d366c6e25e_0_15655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g2d366c6e25e_0_15655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g2d366c6e25e_0_15655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g2d366c6e25e_0_15655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g2d366c6e25e_0_15655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g2d366c6e25e_0_15655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g2d366c6e25e_0_15655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g2d366c6e25e_0_15655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g2d366c6e25e_0_15655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g2d366c6e25e_0_15655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g2d366c6e25e_0_15655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g2d366c6e25e_0_15655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g2d366c6e25e_0_15655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g2d366c6e25e_0_15655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g2d366c6e25e_0_15655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g2d366c6e25e_0_15655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g2d366c6e25e_0_15655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g2d366c6e25e_0_15655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g2d366c6e25e_0_15655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g2d366c6e25e_0_15655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g2d366c6e25e_0_15655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g2d366c6e25e_0_15655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g2d366c6e25e_0_15655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g2d366c6e25e_0_15655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g2d366c6e25e_0_15655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g2d366c6e25e_0_15655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g2d366c6e25e_0_15655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g2d366c6e25e_0_15655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g2d366c6e25e_0_15655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g2d366c6e25e_0_15655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g2d366c6e25e_0_15655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g2d366c6e25e_0_15655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g2d366c6e25e_0_15655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g2d366c6e25e_0_15655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g2d366c6e25e_0_15655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g2d366c6e25e_0_15655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g2d366c6e25e_0_15655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g2d366c6e25e_0_15655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g2d366c6e25e_0_15655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g2d366c6e25e_0_15655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g2d366c6e25e_0_15655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g2d366c6e25e_0_15655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g2d366c6e25e_0_15655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g2d366c6e25e_0_15655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g2d366c6e25e_0_15655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g2d366c6e25e_0_15655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g2d366c6e25e_0_15655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g2d366c6e25e_0_15655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g2d366c6e25e_0_15655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g2d366c6e25e_0_15655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g2d366c6e25e_0_15655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g2d366c6e25e_0_15655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g2d366c6e25e_0_15655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g2d366c6e25e_0_15655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g2d366c6e25e_0_15655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g2d366c6e25e_0_15655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g2d366c6e25e_0_15655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g2d366c6e25e_0_15655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g2d366c6e25e_0_15655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g2d366c6e25e_0_15655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g2d366c6e25e_0_15655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g2d366c6e25e_0_15655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g2d366c6e25e_0_15655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g2d366c6e25e_0_15655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g2d366c6e25e_0_15655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g2d366c6e25e_0_15655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g2d366c6e25e_0_15655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g2d366c6e25e_0_15655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g2d366c6e25e_0_15655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g2d366c6e25e_0_15655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g2d366c6e25e_0_15655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g2d366c6e25e_0_15655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g2d366c6e25e_0_15655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g2d366c6e25e_0_15655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g2d366c6e25e_0_15655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g2d366c6e25e_0_15655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g2d366c6e25e_0_15655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g2d366c6e25e_0_15655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g2d366c6e25e_0_15655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g2d366c6e25e_0_15655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g2d366c6e25e_0_15655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g2d366c6e25e_0_15655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g2d366c6e25e_0_15655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g2d366c6e25e_0_15655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g2d366c6e25e_0_15655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g2d366c6e25e_0_15655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g2d366c6e25e_0_15655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g2d366c6e25e_0_15655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g2d366c6e25e_0_15655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g2d366c6e25e_0_15655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g2d366c6e25e_0_15655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g2d366c6e25e_0_15655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g2d366c6e25e_0_15655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g2d366c6e25e_0_15655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g2d366c6e25e_0_15655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g2d366c6e25e_0_15655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g2d366c6e25e_0_15655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g2d366c6e25e_0_15655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g2d366c6e25e_0_15655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g2d366c6e25e_0_15655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g2d366c6e25e_0_15655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g2d366c6e25e_0_15655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g2d366c6e25e_0_15655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g2d366c6e25e_0_15655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g2d366c6e25e_0_15655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g2d366c6e25e_0_15655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g2d366c6e25e_0_15655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g2d366c6e25e_0_15655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g2d366c6e25e_0_15655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g2d366c6e25e_0_15655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g2d366c6e25e_0_15655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g2d366c6e25e_0_15655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g2d366c6e25e_0_15655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g2d366c6e25e_0_15655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g2d366c6e25e_0_15655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g2d366c6e25e_0_15655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g2d366c6e25e_0_15655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g2d366c6e25e_0_15655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g2d366c6e25e_0_15655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g2d366c6e25e_0_15655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g2d366c6e25e_0_15655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g2d366c6e25e_0_15655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g2d366c6e25e_0_15655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g2d366c6e25e_0_15655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g2d366c6e25e_0_15655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g2d366c6e25e_0_15655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g2d366c6e25e_0_15655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g2d366c6e25e_0_15655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g2d366c6e25e_0_15655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g2d366c6e25e_0_15655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g2d366c6e25e_0_15655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g2d366c6e25e_0_15655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g2d366c6e25e_0_15655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g2d366c6e25e_0_15655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g2d366c6e25e_0_15655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g2d366c6e25e_0_15655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g2d366c6e25e_0_15655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g2d366c6e25e_0_15655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g2d366c6e25e_0_15655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g2d366c6e25e_0_15655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g2d366c6e25e_0_15655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g2d366c6e25e_0_15655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g2d366c6e25e_0_15655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g2d366c6e25e_0_15655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g2d366c6e25e_0_15655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g2d366c6e25e_0_15655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g2d366c6e25e_0_15655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g2d366c6e25e_0_15655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g2d366c6e25e_0_15655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g2d366c6e25e_0_15655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g2d366c6e25e_0_15655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g2d366c6e25e_0_15655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g2d366c6e25e_0_15655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g2d366c6e25e_0_15655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g2d366c6e25e_0_15655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g2d366c6e25e_0_15655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g2d366c6e25e_0_15655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g2d366c6e25e_0_15655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g2d366c6e25e_0_15655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g2d366c6e25e_0_15655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g2d366c6e25e_0_15655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g2d366c6e25e_0_15655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g2d366c6e25e_0_15655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g2d366c6e25e_0_15655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g2d366c6e25e_0_15655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g2d366c6e25e_0_15655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g2d366c6e25e_0_15655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g2d366c6e25e_0_15655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g2d366c6e25e_0_15655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g2d366c6e25e_0_15655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g2d366c6e25e_0_15655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g2d366c6e25e_0_15655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g2d366c6e25e_0_15655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g2d366c6e25e_0_15655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g2d366c6e25e_0_15655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g2d366c6e25e_0_15655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g2d366c6e25e_0_15655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g2d366c6e25e_0_15655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g2d366c6e25e_0_15655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g2d366c6e25e_0_15655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g2d366c6e25e_0_15655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g2d366c6e25e_0_15655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g2d366c6e25e_0_15655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g2d366c6e25e_0_15655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g2d366c6e25e_0_15655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g2d366c6e25e_0_15655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g2d366c6e25e_0_15655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g2d366c6e25e_0_15655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g2d366c6e25e_0_15655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g2d366c6e25e_0_15655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g2d366c6e25e_0_15655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g2d366c6e25e_0_15655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g2d366c6e25e_0_15655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g2d366c6e25e_0_15655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g2d366c6e25e_0_15655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g2d366c6e25e_0_15655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g2d366c6e25e_0_15655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g2d366c6e25e_0_15655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g2d366c6e25e_0_15655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g2d366c6e25e_0_15655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g2d366c6e25e_0_15655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g2d366c6e25e_0_15655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g2d366c6e25e_0_15655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g2d366c6e25e_0_15655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g2d366c6e25e_0_15655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g2d366c6e25e_0_15655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g2d366c6e25e_0_15655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g2d366c6e25e_0_15655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g2d366c6e25e_0_15655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g2d366c6e25e_0_15655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g2d366c6e25e_0_15655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g2d366c6e25e_0_15655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g2d366c6e25e_0_15655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g2d366c6e25e_0_15655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g2d366c6e25e_0_15655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g2d366c6e25e_0_15655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g2d366c6e25e_0_15655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g2d366c6e25e_0_15655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g2d366c6e25e_0_15655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g2d366c6e25e_0_15655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g2d366c6e25e_0_15655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g2d366c6e25e_0_15655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g2d366c6e25e_0_15655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g2d366c6e25e_0_15655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g2d366c6e25e_0_15655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g2d366c6e25e_0_15655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g2d366c6e25e_0_15655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g2d366c6e25e_0_15655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g2d366c6e25e_0_15655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g2d366c6e25e_0_15655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g2d366c6e25e_0_15655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g2d366c6e25e_0_15655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g2d366c6e25e_0_15655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g2d366c6e25e_0_15655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g2d366c6e25e_0_15655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g2d366c6e25e_0_15655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g2d366c6e25e_0_15655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g2d366c6e25e_0_15655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g2d366c6e25e_0_15655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g2d366c6e25e_0_15655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g2d366c6e25e_0_15655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g2d366c6e25e_0_15655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g2d366c6e25e_0_15655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g2d366c6e25e_0_15655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g2d366c6e25e_0_15655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g2d366c6e25e_0_15655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g2d366c6e25e_0_15655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g2d366c6e25e_0_15655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g2d366c6e25e_0_15655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g2d366c6e25e_0_15655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g2d366c6e25e_0_15655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g2d366c6e25e_0_15655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g2d366c6e25e_0_15655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g2d366c6e25e_0_15655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g2d366c6e25e_0_15655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g2d366c6e25e_0_15655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g2d366c6e25e_0_15655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g2d366c6e25e_0_15655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g2d366c6e25e_0_15655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g2d366c6e25e_0_15655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g2d366c6e25e_0_15655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g2d366c6e25e_0_15655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g2d366c6e25e_0_15655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g2d366c6e25e_0_15655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g2d366c6e25e_0_15655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g2d366c6e25e_0_15655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g2d366c6e25e_0_15655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g2d366c6e25e_0_15655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g2d366c6e25e_0_15655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g2d366c6e25e_0_15655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g2d366c6e25e_0_15655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g2d366c6e25e_0_15655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g2d366c6e25e_0_15655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g2d366c6e25e_0_15655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g2d366c6e25e_0_15655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g2d366c6e25e_0_15655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g2d366c6e25e_0_15655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g2d366c6e25e_0_15655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g2d366c6e25e_0_15655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g2d366c6e25e_0_15655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g2d366c6e25e_0_15655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g2d366c6e25e_0_15655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g2d366c6e25e_0_15655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g2d366c6e25e_0_15655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g2d366c6e25e_0_15655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g2d366c6e25e_0_15655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g2d366c6e25e_0_15655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g2d366c6e25e_0_15655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g2d366c6e25e_0_15655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g2d366c6e25e_0_15655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g2d366c6e25e_0_15655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g2d366c6e25e_0_15655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g2d366c6e25e_0_15655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g2d366c6e25e_0_15655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g2d366c6e25e_0_15655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g2d366c6e25e_0_15655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g2d366c6e25e_0_15655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g2d366c6e25e_0_15655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g2d366c6e25e_0_15655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g2d366c6e25e_0_15655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g2d366c6e25e_0_15655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g2d366c6e25e_0_15655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g2d366c6e25e_0_15655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g2d366c6e25e_0_15655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g2d366c6e25e_0_15655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g2d366c6e25e_0_15655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g2d366c6e25e_0_15655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g2d366c6e25e_0_15655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g2d366c6e25e_0_15655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g2d366c6e25e_0_15655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g2d366c6e25e_0_15655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g2d366c6e25e_0_15655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g2d366c6e25e_0_15655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g2d366c6e25e_0_15655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g2d366c6e25e_0_15655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g2d366c6e25e_0_15655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g2d366c6e25e_0_15655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g2d366c6e25e_0_15655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g2d366c6e25e_0_15655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g2d366c6e25e_0_15655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g2d366c6e25e_0_15655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g2d366c6e25e_0_15655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g2d366c6e25e_0_15655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g2d366c6e25e_0_15655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g2d366c6e25e_0_15655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g2d366c6e25e_0_15655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g2d366c6e25e_0_15655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g2d366c6e25e_0_15655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g2d366c6e25e_0_15655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g2d366c6e25e_0_15655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g2d366c6e25e_0_15655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g2d366c6e25e_0_15655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g2d366c6e25e_0_15655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g2d366c6e25e_0_15655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g2d366c6e25e_0_15655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g2d366c6e25e_0_15655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g2d366c6e25e_0_15655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g2d366c6e25e_0_15655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g2d366c6e25e_0_15655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g2d366c6e25e_0_15655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g2d366c6e25e_0_15655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g2d366c6e25e_0_15655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g2d366c6e25e_0_15655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g2d366c6e25e_0_15655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g2d366c6e25e_0_15655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g2d366c6e25e_0_15655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g2d366c6e25e_0_15655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g2d366c6e25e_0_15655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g2d366c6e25e_0_15655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g2d366c6e25e_0_15655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g2d366c6e25e_0_15655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g2d366c6e25e_0_15655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g2d366c6e25e_0_15655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g2d366c6e25e_0_15655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g2d366c6e25e_0_15655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g2d366c6e25e_0_15655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g2d366c6e25e_0_15655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g2d366c6e25e_0_15655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g2d366c6e25e_0_15655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g2d366c6e25e_0_15655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g2d366c6e25e_0_15655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g2d366c6e25e_0_15655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g2d366c6e25e_0_15655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g2d366c6e25e_0_15655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g2d366c6e25e_0_15655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g2d366c6e25e_0_15655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g2d366c6e25e_0_15655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g2d366c6e25e_0_15655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g2d366c6e25e_0_15655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g2d366c6e25e_0_15655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g2d366c6e25e_0_15655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g2d366c6e25e_0_15655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g2d366c6e25e_0_15655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g2d366c6e25e_0_15655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g2d366c6e25e_0_15655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g2d366c6e25e_0_15655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g2d366c6e25e_0_15655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g2d366c6e25e_0_15655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g2d366c6e25e_0_15655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g2d366c6e25e_0_15655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g2d366c6e25e_0_15655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g2d366c6e25e_0_15655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g2d366c6e25e_0_15655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g2d366c6e25e_0_15655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g2d366c6e25e_0_15655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g2d366c6e25e_0_15655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g2d366c6e25e_0_15655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g2d366c6e25e_0_15655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g2d366c6e25e_0_15655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g2d366c6e25e_0_15655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g2d366c6e25e_0_15655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g2d366c6e25e_0_15655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g2d366c6e25e_0_15655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g2d366c6e25e_0_15655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g2d366c6e25e_0_15655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g2d366c6e25e_0_15655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g2d366c6e25e_0_15655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g2d366c6e25e_0_15655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g2d366c6e25e_0_15655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g2d366c6e25e_0_15655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g2d366c6e25e_0_15655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g2d366c6e25e_0_15655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g2d366c6e25e_0_15655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g2d366c6e25e_0_15655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g2d366c6e25e_0_15655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g2d366c6e25e_0_15655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g2d366c6e25e_0_15655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g2d366c6e25e_0_15655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g2d366c6e25e_0_15655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g2d366c6e25e_0_15655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g2d366c6e25e_0_15655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g2d366c6e25e_0_15655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g2d366c6e25e_0_15655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g2d366c6e25e_0_15655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g2d366c6e25e_0_15655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g2d366c6e25e_0_15655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g2d366c6e25e_0_15655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g2d366c6e25e_0_15655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g2d366c6e25e_0_15655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g2d366c6e25e_0_15655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g2d366c6e25e_0_15655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g2d366c6e25e_0_15655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g2d366c6e25e_0_15655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g2d366c6e25e_0_15655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g2d366c6e25e_0_15655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g2d366c6e25e_0_15655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g2d366c6e25e_0_15655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g2d366c6e25e_0_15655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g2d366c6e25e_0_15655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g2d366c6e25e_0_15655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g2d366c6e25e_0_15655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g2d366c6e25e_0_15655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g2d366c6e25e_0_15655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g2d366c6e25e_0_15655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g2d366c6e25e_0_15655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g2d366c6e25e_0_15655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g2d366c6e25e_0_15655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g2d366c6e25e_0_15655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g2d366c6e25e_0_15655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g2d366c6e25e_0_15655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g2d366c6e25e_0_15655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g2d366c6e25e_0_15655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g2d366c6e25e_0_15655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g2d366c6e25e_0_15655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g2d366c6e25e_0_15655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g2d366c6e25e_0_15655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g2d366c6e25e_0_15655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g2d366c6e25e_0_15655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g2d366c6e25e_0_15655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g2d366c6e25e_0_15655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g2d366c6e25e_0_15655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g2d366c6e25e_0_15655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g2d366c6e25e_0_15655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g2d366c6e25e_0_15655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g2d366c6e25e_0_15655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g2d366c6e25e_0_15655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g2d366c6e25e_0_15655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g2d366c6e25e_0_15655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g2d366c6e25e_0_15655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g2d366c6e25e_0_15655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g2d366c6e25e_0_15655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g2d366c6e25e_0_15655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g2d366c6e25e_0_15655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g2d366c6e25e_0_15655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g2d366c6e25e_0_15655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g2d366c6e25e_0_15655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g2d366c6e25e_0_15655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g2d366c6e25e_0_15655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g2d366c6e25e_0_15655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g2d366c6e25e_0_15655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g2d366c6e25e_0_15655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g2d366c6e25e_0_15655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g2d366c6e25e_0_15655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g2d366c6e25e_0_15655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g2d366c6e25e_0_15655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g2d366c6e25e_0_15655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g2d366c6e25e_0_15655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g2d366c6e25e_0_15655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g2d366c6e25e_0_15655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g2d366c6e25e_0_15655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g2d366c6e25e_0_15655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g2d366c6e25e_0_15655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g2d366c6e25e_0_15655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g2d366c6e25e_0_15655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g2d366c6e25e_0_15655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g2d366c6e25e_0_15655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g2d366c6e25e_0_15655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g2d366c6e25e_0_15655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g2d366c6e25e_0_15655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g2d366c6e25e_0_15655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g2d366c6e25e_0_15655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g2d366c6e25e_0_15655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g2d366c6e25e_0_15655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g2d366c6e25e_0_15655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g2d366c6e25e_0_15655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g2d366c6e25e_0_15655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g2d366c6e25e_0_15655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g2d366c6e25e_0_15655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g2d366c6e25e_0_15655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g2d366c6e25e_0_15655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g2d366c6e25e_0_15655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g2d366c6e25e_0_15655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g2d366c6e25e_0_15655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g2d366c6e25e_0_15655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g2d366c6e25e_0_15655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g2d366c6e25e_0_15655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g2d366c6e25e_0_15655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g2d366c6e25e_0_15655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g2d366c6e25e_0_15655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g2d366c6e25e_0_15655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g2d366c6e25e_0_15655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g2d366c6e25e_0_15655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g2d366c6e25e_0_15655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g2d366c6e25e_0_15655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g2d366c6e25e_0_15655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g2d366c6e25e_0_15655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g2d366c6e25e_0_15655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g2d366c6e25e_0_15655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g2d366c6e25e_0_15655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g2d366c6e25e_0_15655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g2d366c6e25e_0_15655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g2d366c6e25e_0_15655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g2d366c6e25e_0_15655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g2d366c6e25e_0_15655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g2d366c6e25e_0_15655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g2d366c6e25e_0_15655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g2d366c6e25e_0_15655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g2d366c6e25e_0_15655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g2d366c6e25e_0_15655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g2d366c6e25e_0_15655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g2d366c6e25e_0_15655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g2d366c6e25e_0_15655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g2d366c6e25e_0_15655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g2d366c6e25e_0_15655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g2d366c6e25e_0_15655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g2d366c6e25e_0_15655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g2d366c6e25e_0_15655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g2d366c6e25e_0_15655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g2d366c6e25e_0_15655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g2d366c6e25e_0_15655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g2d366c6e25e_0_15655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g2d366c6e25e_0_15655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g2d366c6e25e_0_15655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g2d366c6e25e_0_15655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g2d366c6e25e_0_15655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g2d366c6e25e_0_15655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g2d366c6e25e_0_15655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g2d366c6e25e_0_15655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g2d366c6e25e_0_15655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g2d366c6e25e_0_15655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g2d366c6e25e_0_15655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g2d366c6e25e_0_15655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g2d366c6e25e_0_15655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g2d366c6e25e_0_15655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g2d366c6e25e_0_15655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g2d366c6e25e_0_15655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g2d366c6e25e_0_15655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g2d366c6e25e_0_15655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g2d366c6e25e_0_15655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g2d366c6e25e_0_15655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g2d366c6e25e_0_15655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g2d366c6e25e_0_15655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g2d366c6e25e_0_15655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g2d366c6e25e_0_15655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g2d366c6e25e_0_15655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g2d366c6e25e_0_15655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g2d366c6e25e_0_15655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g2d366c6e25e_0_15655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g2d366c6e25e_0_15655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g2d366c6e25e_0_15655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g2d366c6e25e_0_15655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g2d366c6e25e_0_15655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g2d366c6e25e_0_15655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g2d366c6e25e_0_15655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g2d366c6e25e_0_15655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g2d366c6e25e_0_15655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g2d366c6e25e_0_15655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g2d366c6e25e_0_15655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g2d366c6e25e_0_15655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g2d366c6e25e_0_15655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g2d366c6e25e_0_15655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g2d366c6e25e_0_15655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g2d366c6e25e_0_15655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g2d366c6e25e_0_15655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g2d366c6e25e_0_15655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g2d366c6e25e_0_15655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g2d366c6e25e_0_15655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g2d366c6e25e_0_15655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g2d366c6e25e_0_15655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g2d366c6e25e_0_15655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g2d366c6e25e_0_15655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g2d366c6e25e_0_15655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g2d366c6e25e_0_15655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g2d366c6e25e_0_15655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g2d366c6e25e_0_15655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g2d366c6e25e_0_15655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g2d366c6e25e_0_15655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g2d366c6e25e_0_15655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g2d366c6e25e_0_15655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g2d366c6e25e_0_15655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g2d366c6e25e_0_15655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g2d366c6e25e_0_15655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g2d366c6e25e_0_15655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g2d366c6e25e_0_15655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g2d366c6e25e_0_15655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g2d366c6e25e_0_15655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g2d366c6e25e_0_15655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g2d366c6e25e_0_15655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g2d366c6e25e_0_15655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g2d366c6e25e_0_15655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g2d366c6e25e_0_15655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g2d366c6e25e_0_15655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g2d366c6e25e_0_15655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g2d366c6e25e_0_15655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g2d366c6e25e_0_15655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g2d366c6e25e_0_15655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g2d366c6e25e_0_15655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g2d366c6e25e_0_15655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g2d366c6e25e_0_15655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g2d366c6e25e_0_15655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g2d366c6e25e_0_15655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g2d366c6e25e_0_15655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g2d366c6e25e_0_15655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g2d366c6e25e_0_15655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g2d366c6e25e_0_15655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g2d366c6e25e_0_15655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g2d366c6e25e_0_15655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g2d366c6e25e_0_15655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g2d366c6e25e_0_15655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g2d366c6e25e_0_15655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g2d366c6e25e_0_15655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g2d366c6e25e_0_15655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g2d366c6e25e_0_15655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g2d366c6e25e_0_15655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g2d366c6e25e_0_15655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g2d366c6e25e_0_15655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g2d366c6e25e_0_15655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g2d366c6e25e_0_15655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g2d366c6e25e_0_15655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g2d366c6e25e_0_15655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g2d366c6e25e_0_15655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g2d366c6e25e_0_15655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g2d366c6e25e_0_15655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g2d366c6e25e_0_15655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g2d366c6e25e_0_15655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g2d366c6e25e_0_15655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g2d366c6e25e_0_15655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g2d366c6e25e_0_15655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g2d366c6e25e_0_15655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g2d366c6e25e_0_15655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g2d366c6e25e_0_15655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g2d366c6e25e_0_15655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g2d366c6e25e_0_15655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g2d366c6e25e_0_15655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g2d366c6e25e_0_15655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g2d366c6e25e_0_15655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g2d366c6e25e_0_15655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g2d366c6e25e_0_15655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g2d366c6e25e_0_15655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g2d366c6e25e_0_15655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g2d366c6e25e_0_15655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g2d366c6e25e_0_15655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g2d366c6e25e_0_15655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g2d366c6e25e_0_15655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g2d366c6e25e_0_15655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g2d366c6e25e_0_15655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g2d366c6e25e_0_15655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g2d366c6e25e_0_15655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g2d366c6e25e_0_15655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g2d366c6e25e_0_15655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g2d366c6e25e_0_15655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g2d366c6e25e_0_15655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g2d366c6e25e_0_15655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g2d366c6e25e_0_15655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g2d366c6e25e_0_15655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g2d366c6e25e_0_15655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g2d366c6e25e_0_15655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g2d366c6e25e_0_15655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g2d366c6e25e_0_15655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g2d366c6e25e_0_15655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g2d366c6e25e_0_15655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g2d366c6e25e_0_15655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g2d366c6e25e_0_15655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g2d366c6e25e_0_15655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g2d366c6e25e_0_15655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g2d366c6e25e_0_15655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g2d366c6e25e_0_15655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g2d366c6e25e_0_15655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g2d366c6e25e_0_15655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g2d366c6e25e_0_15655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g2d366c6e25e_0_15655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g2d366c6e25e_0_15655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g2d366c6e25e_0_15655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g2d366c6e25e_0_15655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g2d366c6e25e_0_15655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g2d366c6e25e_0_15655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g2d366c6e25e_0_15655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g2d366c6e25e_0_15655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g2d366c6e25e_0_15655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g2d366c6e25e_0_15655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g2d366c6e25e_0_15655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g2d366c6e25e_0_15655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g2d366c6e25e_0_15655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g2d366c6e25e_0_15655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g2d366c6e25e_0_15655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g2d366c6e25e_0_15655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g2d366c6e25e_0_15655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g2d366c6e25e_0_15655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g2d366c6e25e_0_15655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g2d366c6e25e_0_15655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g2d366c6e25e_0_15655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g2d366c6e25e_0_15655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g2d366c6e25e_0_15655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g2d366c6e25e_0_15655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g2d366c6e25e_0_15655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g2d366c6e25e_0_15655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g2d366c6e25e_0_15655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g2d366c6e25e_0_15655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g2d366c6e25e_0_15655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g2d366c6e25e_0_15655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g2d366c6e25e_0_15655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g2d366c6e25e_0_15655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g2d366c6e25e_0_15655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g2d366c6e25e_0_15655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g2d366c6e25e_0_15655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g2d366c6e25e_0_15655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g2d366c6e25e_0_15655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g2d366c6e25e_0_15655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g2d366c6e25e_0_15655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g2d366c6e25e_0_15655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g2d366c6e25e_0_15655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g2d366c6e25e_0_15655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g2d366c6e25e_0_15655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g2d366c6e25e_0_15655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g2d366c6e25e_0_15655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g2d366c6e25e_0_15655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g2d366c6e25e_0_15655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g2d366c6e25e_0_15655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g2d366c6e25e_0_15655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g2d366c6e25e_0_15655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g2d366c6e25e_0_15655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g2d366c6e25e_0_15655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g2d366c6e25e_0_15655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g2d366c6e25e_0_15655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g2d366c6e25e_0_15655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g2d366c6e25e_0_15655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g2d366c6e25e_0_15655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g2d366c6e25e_0_15655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g2d366c6e25e_0_15655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g2d366c6e25e_0_15655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g2d366c6e25e_0_15655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g2d366c6e25e_0_15655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g2d366c6e25e_0_15655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g2d366c6e25e_0_15655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g2d366c6e25e_0_15655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g2d366c6e25e_0_15655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g2d366c6e25e_0_15655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g2d366c6e25e_0_15655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g2d366c6e25e_0_15655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g2d366c6e25e_0_15655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g2d366c6e25e_0_15655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g2d366c6e25e_0_15655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g2d366c6e25e_0_15655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g2d366c6e25e_0_15655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g2d366c6e25e_0_15655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g2d366c6e25e_0_15655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g2d366c6e25e_0_15655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g2d366c6e25e_0_15655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g2d366c6e25e_0_15655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g2d366c6e25e_0_15655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g2d366c6e25e_0_15655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g2d366c6e25e_0_15655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g2d366c6e25e_0_15655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g2d366c6e25e_0_15655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g2d366c6e25e_0_15655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g2d366c6e25e_0_15655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g2d366c6e25e_0_15655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g2d366c6e25e_0_15655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g2d366c6e25e_0_15655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g2d366c6e25e_0_15655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g2d366c6e25e_0_15655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g2d366c6e25e_0_15655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g2d366c6e25e_0_15655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g2d366c6e25e_0_15655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g2d366c6e25e_0_15655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g2d366c6e25e_0_15655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g2d366c6e25e_0_15655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g2d366c6e25e_0_15655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g2d366c6e25e_0_15655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g2d366c6e25e_0_15655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g2d366c6e25e_0_15655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g2d366c6e25e_0_15655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g2d366c6e25e_0_15655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g2d366c6e25e_0_15655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g2d366c6e25e_0_15655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g2d366c6e25e_0_15655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g2d366c6e25e_0_15655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g2d366c6e25e_0_15655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g2d366c6e25e_0_15655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g2d366c6e25e_0_15655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g2d366c6e25e_0_15655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g2d366c6e25e_0_15655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g2d366c6e25e_0_15655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g2d366c6e25e_0_15655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g2d366c6e25e_0_15655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g2d366c6e25e_0_15655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g2d366c6e25e_0_15655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g2d366c6e25e_0_15655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g2d366c6e25e_0_15655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g2d366c6e25e_0_15655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g2d366c6e25e_0_15655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g2d366c6e25e_0_15655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g2d366c6e25e_0_15655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g2d366c6e25e_0_15655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g2d366c6e25e_0_15655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g2d366c6e25e_0_15655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g2d366c6e25e_0_15655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g2d366c6e25e_0_15655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g2d366c6e25e_0_15655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g2d366c6e25e_0_15655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g2d366c6e25e_0_15655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g2d366c6e25e_0_15655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g2d366c6e25e_0_15655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g2d366c6e25e_0_15655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g2d366c6e25e_0_15655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g2d366c6e25e_0_15655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g2d366c6e25e_0_15655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g2d366c6e25e_0_15655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g2d366c6e25e_0_15655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g2d366c6e25e_0_15655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g2d366c6e25e_0_15655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g2d366c6e25e_0_15655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g2d366c6e25e_0_15655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g2d366c6e25e_0_15655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g2d366c6e25e_0_15655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g2d366c6e25e_0_15655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g2d366c6e25e_0_15655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g2d366c6e25e_0_15655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g2d366c6e25e_0_15655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g2d366c6e25e_0_15655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g2d366c6e25e_0_15655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g2d366c6e25e_0_15655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g2d366c6e25e_0_15655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g2d366c6e25e_0_15655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g2d366c6e25e_0_15655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g2d366c6e25e_0_15655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g2d366c6e25e_0_15655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g2d366c6e25e_0_15655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g2d366c6e25e_0_15655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g2d366c6e25e_0_15655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g2d366c6e25e_0_15655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g2d366c6e25e_0_15655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g2d366c6e25e_0_15655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g2d366c6e25e_0_15655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g2d366c6e25e_0_15655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g2d366c6e25e_0_15655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g2d366c6e25e_0_15655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g2d366c6e25e_0_15655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g2d366c6e25e_0_15655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g2d366c6e25e_0_15655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g2d366c6e25e_0_15655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g2d366c6e25e_0_15655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g2d366c6e25e_0_15655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g2d366c6e25e_0_15655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g2d366c6e25e_0_15655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g2d366c6e25e_0_15655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g2d366c6e25e_0_15655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g2d366c6e25e_0_15655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g2d366c6e25e_0_15655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g2d366c6e25e_0_15655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g2d366c6e25e_0_15655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g2d366c6e25e_0_15655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g2d366c6e25e_0_15655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g2d366c6e25e_0_15655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g2d366c6e25e_0_15655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g2d366c6e25e_0_15655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g2d366c6e25e_0_15655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g2d366c6e25e_0_15655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g2d366c6e25e_0_15655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g2d366c6e25e_0_15655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g2d366c6e25e_0_15655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g2d366c6e25e_0_15655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g2d366c6e25e_0_15655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g2d366c6e25e_0_15655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g2d366c6e25e_0_15655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g2d366c6e25e_0_15655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g2d366c6e25e_0_15655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g2d366c6e25e_0_15655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g2d366c6e25e_0_15655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g2d366c6e25e_0_15655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g2d366c6e25e_0_15655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g2d366c6e25e_0_15655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g2d366c6e25e_0_15655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g2d366c6e25e_0_15655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g2d366c6e25e_0_15655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g2d366c6e25e_0_15655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g2d366c6e25e_0_15655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g2d366c6e25e_0_15655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g2d366c6e25e_0_15655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g2d366c6e25e_0_15655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g2d366c6e25e_0_15655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g2d366c6e25e_0_15655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g2d366c6e25e_0_15655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g2d366c6e25e_0_15655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g2d366c6e25e_0_15655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g2d366c6e25e_0_15655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g2d366c6e25e_0_15655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g2d366c6e25e_0_15655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g2d366c6e25e_0_15655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g2d366c6e25e_0_15655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g2d366c6e25e_0_15655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g2d366c6e25e_0_15655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g2d366c6e25e_0_15655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g2d366c6e25e_0_15655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g2d366c6e25e_0_15655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g2d366c6e25e_0_15655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g2d366c6e25e_0_15655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g2d366c6e25e_0_15655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g2d366c6e25e_0_15655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g2d366c6e25e_0_15655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g2d366c6e25e_0_15655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g2d366c6e25e_0_15655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g2d366c6e25e_0_15655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g2d366c6e25e_0_15655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g2d366c6e25e_0_15655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g2d366c6e25e_0_15655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g2d366c6e25e_0_15655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g2d366c6e25e_0_15655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g2d366c6e25e_0_15655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g2d366c6e25e_0_15655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g2d366c6e25e_0_15655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g2d366c6e25e_0_15655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g2d366c6e25e_0_15655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g2d366c6e25e_0_15655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g2d366c6e25e_0_15655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g2d366c6e25e_0_15655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g2d366c6e25e_0_15655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g2d366c6e25e_0_15655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g2d366c6e25e_0_15655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g2d366c6e25e_0_15655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g2d366c6e25e_0_15655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g2d366c6e25e_0_15655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g2d366c6e25e_0_15655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g2d366c6e25e_0_15655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g2d366c6e25e_0_15655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g2d366c6e25e_0_15655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g2d366c6e25e_0_15655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g2d366c6e25e_0_15655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g2d366c6e25e_0_15655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g2d366c6e25e_0_15655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g2d366c6e25e_0_15655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g2d366c6e25e_0_15655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g2d366c6e25e_0_15655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g2d366c6e25e_0_15655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g2d366c6e25e_0_15655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g2d366c6e25e_0_15655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g2d366c6e25e_0_15655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g2d366c6e25e_0_15655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g2d366c6e25e_0_15655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g2d366c6e25e_0_15655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g2d366c6e25e_0_15655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g2d366c6e25e_0_15655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g2d366c6e25e_0_15655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g2d366c6e25e_0_15655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g2d366c6e25e_0_15655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g2d366c6e25e_0_15655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g2d366c6e25e_0_15655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g2d366c6e25e_0_15655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g2d366c6e25e_0_15655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g2d366c6e25e_0_15655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g2d366c6e25e_0_15655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g2d366c6e25e_0_15655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g2d366c6e25e_0_15655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g2d366c6e25e_0_15655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g2d366c6e25e_0_15655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g2d366c6e25e_0_15655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g2d366c6e25e_0_15655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g2d366c6e25e_0_15655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g2d366c6e25e_0_15655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g2d366c6e25e_0_15655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g2d366c6e25e_0_15655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g2d366c6e25e_0_15655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g2d366c6e25e_0_15655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g2d366c6e25e_0_15655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g2d366c6e25e_0_15655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g2d366c6e25e_0_15655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g2d366c6e25e_0_15655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g2d366c6e25e_0_15655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g2d366c6e25e_0_15655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g2d366c6e25e_0_15655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g2d366c6e25e_0_15655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g2d366c6e25e_0_15655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g2d366c6e25e_0_15655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g2d366c6e25e_0_15655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g2d366c6e25e_0_15655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g2d366c6e25e_0_15655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g2d366c6e25e_0_15655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g2d366c6e25e_0_15655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g2d366c6e25e_0_15655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g2d366c6e25e_0_15655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g2d366c6e25e_0_15655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g2d366c6e25e_0_15655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g2d366c6e25e_0_15655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g2d366c6e25e_0_15655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g2d366c6e25e_0_15655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g2d366c6e25e_0_15655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g2d366c6e25e_0_15655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g2d366c6e25e_0_15655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g2d366c6e25e_0_15655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g2d366c6e25e_0_15655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g2d366c6e25e_0_15655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g2d366c6e25e_0_15655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g2d366c6e25e_0_15655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g2d366c6e25e_0_15655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g2d366c6e25e_0_15655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g2d366c6e25e_0_15655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g2d366c6e25e_0_15655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g2d366c6e25e_0_15655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g2d366c6e25e_0_15655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g2d366c6e25e_0_15655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g2d366c6e25e_0_15655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g2d366c6e25e_0_15655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g2d366c6e25e_0_15655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g2d366c6e25e_0_15655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g2d366c6e25e_0_15655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g2d366c6e25e_0_15655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g2d366c6e25e_0_15655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g2d366c6e25e_0_15655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g2d366c6e25e_0_15655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g2d366c6e25e_0_15655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g2d366c6e25e_0_15655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g2d366c6e25e_0_15655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g2d366c6e25e_0_15655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g2d366c6e25e_0_15655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g2d366c6e25e_0_15655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g2d366c6e25e_0_15655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g2d366c6e25e_0_15655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g2d366c6e25e_0_15655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g2d366c6e25e_0_15655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g2d366c6e25e_0_15655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g2d366c6e25e_0_15655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g2d366c6e25e_0_15655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g2d366c6e25e_0_15655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g2d366c6e25e_0_15655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g2d366c6e25e_0_15655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g2d366c6e25e_0_15655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g2d366c6e25e_0_15655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g2d366c6e25e_0_15655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g2d366c6e25e_0_15655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g2d366c6e25e_0_15655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g2d366c6e25e_0_15655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g2d366c6e25e_0_15655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g2d366c6e25e_0_15655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g2d366c6e25e_0_15655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g2d366c6e25e_0_15655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g2d366c6e25e_0_15655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g2d366c6e25e_0_15655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g2d366c6e25e_0_15655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g2d366c6e25e_0_15655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g2d366c6e25e_0_15655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g2d366c6e25e_0_15655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g2d366c6e25e_0_15655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g2d366c6e25e_0_15655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g2d366c6e25e_0_15655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g2d366c6e25e_0_15655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g2d366c6e25e_0_15655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g2d366c6e25e_0_15655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g2d366c6e25e_0_15655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g2d366c6e25e_0_15655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g2d366c6e25e_0_15655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g2d366c6e25e_0_15655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g2d366c6e25e_0_15655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g2d366c6e25e_0_15655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g2d366c6e25e_0_15655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g2d366c6e25e_0_15655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g2d366c6e25e_0_15655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g2d366c6e25e_0_15655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g2d366c6e25e_0_15655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g2d366c6e25e_0_15655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g2d366c6e25e_0_15655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g2d366c6e25e_0_15655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g2d366c6e25e_0_15655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g2d366c6e25e_0_15655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g2d366c6e25e_0_15655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g2d366c6e25e_0_15655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g2d366c6e25e_0_15655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g2d366c6e25e_0_15655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g2d366c6e25e_0_15655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g2d366c6e25e_0_15655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g2d366c6e25e_0_15655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g2d366c6e25e_0_15655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g2d366c6e25e_0_15655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g2d366c6e25e_0_15655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g2d366c6e25e_0_15655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g2d366c6e25e_0_15655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g2d366c6e25e_0_15655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g2d366c6e25e_0_15655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g2d366c6e25e_0_15655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g2d366c6e25e_0_15655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g2d366c6e25e_0_15655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g2d366c6e25e_0_15655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g2d366c6e25e_0_15655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g2d366c6e25e_0_15655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g2d366c6e25e_0_15655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g2d366c6e25e_0_15655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g2d366c6e25e_0_15655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g2d366c6e25e_0_15655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g2d366c6e25e_0_15655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g2d366c6e25e_0_15655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g2d366c6e25e_0_15655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g2d366c6e25e_0_15655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g2d366c6e25e_0_15655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g2d366c6e25e_0_15655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g2d366c6e25e_0_15655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g2d366c6e25e_0_15655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g2d366c6e25e_0_15655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g2d366c6e25e_0_15655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g2d366c6e25e_0_15655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g2d366c6e25e_0_15655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g2d366c6e25e_0_15655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g2d366c6e25e_0_15655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g2d366c6e25e_0_15655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g2d366c6e25e_0_15655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g2d366c6e25e_0_15655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g2d366c6e25e_0_15655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g2d366c6e25e_0_15655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g2d366c6e25e_0_15655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g2d366c6e25e_0_15655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g2d366c6e25e_0_15655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g2d366c6e25e_0_15655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g2d366c6e25e_0_15655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g2d366c6e25e_0_15655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g2d366c6e25e_0_15655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g2d366c6e25e_0_15655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g2d366c6e25e_0_15655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g2d366c6e25e_0_15655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g2d366c6e25e_0_15655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g2d366c6e25e_0_15655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g2d366c6e25e_0_15655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g2d366c6e25e_0_15655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g2d366c6e25e_0_15655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g2d366c6e25e_0_15655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g2d366c6e25e_0_15655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g2d366c6e25e_0_15655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g2d366c6e25e_0_15655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g2d366c6e25e_0_15655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g2d366c6e25e_0_15655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g2d366c6e25e_0_15655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g2d366c6e25e_0_15655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g2d366c6e25e_0_15655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g2d366c6e25e_0_15655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g2d366c6e25e_0_15655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g2d366c6e25e_0_15655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g2d366c6e25e_0_15655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g2d366c6e25e_0_15655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g2d366c6e25e_0_15655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g2d366c6e25e_0_15655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g2d366c6e25e_0_15655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g2d366c6e25e_0_15655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g2d366c6e25e_0_15655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g2d366c6e25e_0_15655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g2d366c6e25e_0_15655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g2d366c6e25e_0_15655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g2d366c6e25e_0_15655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g2d366c6e25e_0_15655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g2d366c6e25e_0_15655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g2d366c6e25e_0_15655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g2d366c6e25e_0_15655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g2d366c6e25e_0_15655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g2d366c6e25e_0_15655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g2d366c6e25e_0_15655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g2d366c6e25e_0_15655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g2d366c6e25e_0_15655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g2d366c6e25e_0_15655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g2d366c6e25e_0_15655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g2d366c6e25e_0_15655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g2d366c6e25e_0_15655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g2d366c6e25e_0_15655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g2d366c6e25e_0_15655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g2d366c6e25e_0_15655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g2d366c6e25e_0_15655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g2d366c6e25e_0_15655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g2d366c6e25e_0_15655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g2d366c6e25e_0_15655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g2d366c6e25e_0_15655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g2d366c6e25e_0_15655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g2d366c6e25e_0_15655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g2d366c6e25e_0_15655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g2d366c6e25e_0_15655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g2d366c6e25e_0_15655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g2d366c6e25e_0_15655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g2d366c6e25e_0_15655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g2d366c6e25e_0_15655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g2d366c6e25e_0_15655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g2d366c6e25e_0_15655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g2d366c6e25e_0_15655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g2d366c6e25e_0_15655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g2d366c6e25e_0_15655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g2d366c6e25e_0_15655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g2d366c6e25e_0_15655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g2d366c6e25e_0_15655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g2d366c6e25e_0_15655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g2d366c6e25e_0_15655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g2d366c6e25e_0_15655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g2d366c6e25e_0_15655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g2d366c6e25e_0_15655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g2d366c6e25e_0_15655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g2d366c6e25e_0_15655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g2d366c6e25e_0_15655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g2d366c6e25e_0_15655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g2d366c6e25e_0_15655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g2d366c6e25e_0_15655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g2d366c6e25e_0_15655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g2d366c6e25e_0_15655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g2d366c6e25e_0_15655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g2d366c6e25e_0_15655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g2d366c6e25e_0_15655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g2d366c6e25e_0_15655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g2d366c6e25e_0_15655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g2d366c6e25e_0_15655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g2d366c6e25e_0_15655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g2d366c6e25e_0_15655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g2d366c6e25e_0_15655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g2d366c6e25e_0_15655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g2d366c6e25e_0_15655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g2d366c6e25e_0_15655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g2d366c6e25e_0_15655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g2d366c6e25e_0_15655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g2d366c6e25e_0_15655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g2d366c6e25e_0_15655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g2d366c6e25e_0_15655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g2d366c6e25e_0_15655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g2d366c6e25e_0_15655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g2d366c6e25e_0_15655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g2d366c6e25e_0_15655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g2d366c6e25e_0_15655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g2d366c6e25e_0_15655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g2d366c6e25e_0_15655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g2d366c6e25e_0_15655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g2d366c6e25e_0_15655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g2d366c6e25e_0_15655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g2d366c6e25e_0_15655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g2d366c6e25e_0_15655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g2d366c6e25e_0_15655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g2d366c6e25e_0_15655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g2d366c6e25e_0_15655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g2d366c6e25e_0_15655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g2d366c6e25e_0_15655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g2d366c6e25e_0_15655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g2d366c6e25e_0_15655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g2d366c6e25e_0_15655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g2d366c6e25e_0_15655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g2d366c6e25e_0_15655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g2d366c6e25e_0_15655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g2d366c6e25e_0_15655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g2d366c6e25e_0_15655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g2d366c6e25e_0_15655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g2d366c6e25e_0_15655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g2d366c6e25e_0_15655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g2d366c6e25e_0_15655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g2d366c6e25e_0_15655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g2d366c6e25e_0_15655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g2d366c6e25e_0_15655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g2d366c6e25e_0_15655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g2d366c6e25e_0_15655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g2d366c6e25e_0_15655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g2d366c6e25e_0_15655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g2d366c6e25e_0_15655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g2d366c6e25e_0_15655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g2d366c6e25e_0_15655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g2d366c6e25e_0_15655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g2d366c6e25e_0_15655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g2d366c6e25e_0_15655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g2d366c6e25e_0_15655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g2d366c6e25e_0_15655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g2d366c6e25e_0_15655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g2d366c6e25e_0_15655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g2d366c6e25e_0_15655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g2d366c6e25e_0_15655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g2d366c6e25e_0_15655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g2d366c6e25e_0_15655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g2d366c6e25e_0_15655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g2d366c6e25e_0_15655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g2d366c6e25e_0_15655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g2d366c6e25e_0_15655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g2d366c6e25e_0_15655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g2d366c6e25e_0_15655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g2d366c6e25e_0_15655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g2d366c6e25e_0_15655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g2d366c6e25e_0_15655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g2d366c6e25e_0_15655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g2d366c6e25e_0_15655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g2d366c6e25e_0_15655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g2d366c6e25e_0_15655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g2d366c6e25e_0_15655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g2d366c6e25e_0_15655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g2d366c6e25e_0_15655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g2d366c6e25e_0_15655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g2d366c6e25e_0_15655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g2d366c6e25e_0_15655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g2d366c6e25e_0_15655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g2d366c6e25e_0_15655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g2d366c6e25e_0_15655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g2d366c6e25e_0_15655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g2d366c6e25e_0_15655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g2d366c6e25e_0_15655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g2d366c6e25e_0_15655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g2d366c6e25e_0_15655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g2d366c6e25e_0_15655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g2d366c6e25e_0_15655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g2d366c6e25e_0_15655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g2d366c6e25e_0_15655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g2d366c6e25e_0_15655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g2d366c6e25e_0_15655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g2d366c6e25e_0_15655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g2d366c6e25e_0_15655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g2d366c6e25e_0_15655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g2d366c6e25e_0_15655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g2d366c6e25e_0_15655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g2d366c6e25e_0_15655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g2d366c6e25e_0_15655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g2d366c6e25e_0_15655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g2d366c6e25e_0_15655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g2d366c6e25e_0_15655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g2d366c6e25e_0_15655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g2d366c6e25e_0_15655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g2d366c6e25e_0_15655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g2d366c6e25e_0_15655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g2d366c6e25e_0_15655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g2d366c6e25e_0_15655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g2d366c6e25e_0_15655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g2d366c6e25e_0_15655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g2d366c6e25e_0_15655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g2d366c6e25e_0_15655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g2d366c6e25e_0_15655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g2d366c6e25e_0_15655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g2d366c6e25e_0_15655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g2d366c6e25e_0_15655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g2d366c6e25e_0_15655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g2d366c6e25e_0_15655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g2d366c6e25e_0_15655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g2d366c6e25e_0_15655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g2d366c6e25e_0_15655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g2d366c6e25e_0_15655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g2d366c6e25e_0_15655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g2d366c6e25e_0_15655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g2d366c6e25e_0_15655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g2d366c6e25e_0_15655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g2d366c6e25e_0_15655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g2d366c6e25e_0_15655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g2d366c6e25e_0_15655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g2d366c6e25e_0_15655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g2d366c6e25e_0_15655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g2d366c6e25e_0_15655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g2d366c6e25e_0_15655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g2d366c6e25e_0_15655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g2d366c6e25e_0_15655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g2d366c6e25e_0_15655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g2d366c6e25e_0_15655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g2d366c6e25e_0_15655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g2d366c6e25e_0_15655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g2d366c6e25e_0_15655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g2d366c6e25e_0_15655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g2d366c6e25e_0_15655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g2d366c6e25e_0_15655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g2d366c6e25e_0_15655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g2d366c6e25e_0_15655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g2d366c6e25e_0_15655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g2d366c6e25e_0_15655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g2d366c6e25e_0_15655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g2d366c6e25e_0_15655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g2d366c6e25e_0_15655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g2d366c6e25e_0_15655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g2d366c6e25e_0_15655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g2d366c6e25e_0_15655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g2d366c6e25e_0_15655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g2d366c6e25e_0_15655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g2d366c6e25e_0_15655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g2d366c6e25e_0_15655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g2d366c6e25e_0_15655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g2d366c6e25e_0_15655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g2d366c6e25e_0_15655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g2d366c6e25e_0_15655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g2d366c6e25e_0_15655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g2d366c6e25e_0_15655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g2d366c6e25e_0_15655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g2d366c6e25e_0_15655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g2d366c6e25e_0_15655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g2d366c6e25e_0_15655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g2d366c6e25e_0_15655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g2d366c6e25e_0_15655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g2d366c6e25e_0_15655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g2d366c6e25e_0_15655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g2d366c6e25e_0_15655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g2d366c6e25e_0_15655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g2d366c6e25e_0_15655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g2d366c6e25e_0_15655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g2d366c6e25e_0_15655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g2d366c6e25e_0_15655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g2d366c6e25e_0_15655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g2d366c6e25e_0_15655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g2d366c6e25e_0_15655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g2d366c6e25e_0_15655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g2d366c6e25e_0_15655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g2d366c6e25e_0_15655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g2d366c6e25e_0_15655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g2d366c6e25e_0_15655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g2d366c6e25e_0_15655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g2d366c6e25e_0_15655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g2d366c6e25e_0_15655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g2d366c6e25e_0_15655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g2d366c6e25e_0_15655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g2d366c6e25e_0_15655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g2d366c6e25e_0_15655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g2d366c6e25e_0_15655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g2d366c6e25e_0_15655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g2d366c6e25e_0_15655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g2d366c6e25e_0_15655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g2d366c6e25e_0_15655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g2d366c6e25e_0_15655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g2d366c6e25e_0_15655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g2d366c6e25e_0_15655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g2d366c6e25e_0_15655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g2d366c6e25e_0_15655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g2d366c6e25e_0_15655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g2d366c6e25e_0_15655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g2d366c6e25e_0_15655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g2d366c6e25e_0_15655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g2d366c6e25e_0_15655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g2d366c6e25e_0_15655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g2d366c6e25e_0_15655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g2d366c6e25e_0_15655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g2d366c6e25e_0_15655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g2d366c6e25e_0_15655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g2d366c6e25e_0_15655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g2d366c6e25e_0_15655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g2d366c6e25e_0_15655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g2d366c6e25e_0_15655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g2d366c6e25e_0_15655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g2d366c6e25e_0_15655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g2d366c6e25e_0_15655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g2d366c6e25e_0_15655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g2d366c6e25e_0_15655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g2d366c6e25e_0_15655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g2d366c6e25e_0_15655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g2d366c6e25e_0_15655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g2d366c6e25e_0_15655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g2d366c6e25e_0_15655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g2d366c6e25e_0_15655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g2d366c6e25e_0_15655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g2d366c6e25e_0_15655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g2d366c6e25e_0_15655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g2d366c6e25e_0_15655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g2d366c6e25e_0_15655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g2d366c6e25e_0_15655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g2d366c6e25e_0_15655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g2d366c6e25e_0_15655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g2d366c6e25e_0_15655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g2d366c6e25e_0_15655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g2d366c6e25e_0_15655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g2d366c6e25e_0_15655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g2d366c6e25e_0_15655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g2d366c6e25e_0_15655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g2d366c6e25e_0_15655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g2d366c6e25e_0_15655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g2d366c6e25e_0_15655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g2d366c6e25e_0_15655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g2d366c6e25e_0_15655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g2d366c6e25e_0_15655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g2d366c6e25e_0_15655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g2d366c6e25e_0_15655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g2d366c6e25e_0_15655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g2d366c6e25e_0_15655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g2d366c6e25e_0_15655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g2d366c6e25e_0_15655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g2d366c6e25e_0_15655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g2d366c6e25e_0_15655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g2d366c6e25e_0_15655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g2d366c6e25e_0_15655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g2d366c6e25e_0_15655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g2d366c6e25e_0_15655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g2d366c6e25e_0_15655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g2d366c6e25e_0_15655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g2d366c6e25e_0_15655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g2d366c6e25e_0_15655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g2d366c6e25e_0_15655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g2d366c6e25e_0_15655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g2d366c6e25e_0_15655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g2d366c6e25e_0_15655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g2d366c6e25e_0_15655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g2d366c6e25e_0_15655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g2d366c6e25e_0_15655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g2d366c6e25e_0_15655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g2d366c6e25e_0_15655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g2d366c6e25e_0_15655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g2d366c6e25e_0_15655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g2d366c6e25e_0_15655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g2d366c6e25e_0_15655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g2d366c6e25e_0_15655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g2d366c6e25e_0_15655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g2d366c6e25e_0_15655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g2d366c6e25e_0_15655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g2d366c6e25e_0_15655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g2d366c6e25e_0_15655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g2d366c6e25e_0_15655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g2d366c6e25e_0_15655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g2d366c6e25e_0_15655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g2d366c6e25e_0_15655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g2d366c6e25e_0_15655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g2d366c6e25e_0_15655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g2d366c6e25e_0_15655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g2d366c6e25e_0_15655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g2d366c6e25e_0_15655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g2d366c6e25e_0_15655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g2d366c6e25e_0_15655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g2d366c6e25e_0_15655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g2d366c6e25e_0_15655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g2d366c6e25e_0_15655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g2d366c6e25e_0_15655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g2d366c6e25e_0_15655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g2d366c6e25e_0_15655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g2d366c6e25e_0_15655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g2d366c6e25e_0_15655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g2d366c6e25e_0_15655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g2d366c6e25e_0_15655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g2d366c6e25e_0_15655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g2d366c6e25e_0_15655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g2d366c6e25e_0_15655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g2d366c6e25e_0_15655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g2d366c6e25e_0_15655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g2d366c6e25e_0_15655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g2d366c6e25e_0_15655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g2d366c6e25e_0_15655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g2d366c6e25e_0_15655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g2d366c6e25e_0_15655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g2d366c6e25e_0_15655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g2d366c6e25e_0_15655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g2d366c6e25e_0_15655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g2d366c6e25e_0_15655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g2d366c6e25e_0_15655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g2d366c6e25e_0_15655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g2d366c6e25e_0_15655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g2d366c6e25e_0_15655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g2d366c6e25e_0_15655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g2d366c6e25e_0_15655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g2d366c6e25e_0_15655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g2d366c6e25e_0_15655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g2d366c6e25e_0_15655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g2d366c6e25e_0_15655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g2d366c6e25e_0_15655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g2d366c6e25e_0_15655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g2d366c6e25e_0_15655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g2d366c6e25e_0_15655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g2d366c6e25e_0_15655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g2d366c6e25e_0_15655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g2d366c6e25e_0_15655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g2d366c6e25e_0_15655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g2d366c6e25e_0_15655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g2d366c6e25e_0_15655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g2d366c6e25e_0_15655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g2d366c6e25e_0_15655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g2d366c6e25e_0_15655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g2d366c6e25e_0_15655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g2d366c6e25e_0_15655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g2d366c6e25e_0_15655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g2d366c6e25e_0_15655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g2d366c6e25e_0_15655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g2d366c6e25e_0_15655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g2d366c6e25e_0_15655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g2d366c6e25e_0_15655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g2d366c6e25e_0_15655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g2d366c6e25e_0_15655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g2d366c6e25e_0_15655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g2d366c6e25e_0_15655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g2d366c6e25e_0_15655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g2d366c6e25e_0_15655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g2d366c6e25e_0_15655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g2d366c6e25e_0_15655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g2d366c6e25e_0_15655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g2d366c6e25e_0_15655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g2d366c6e25e_0_15655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g2d366c6e25e_0_15655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g2d366c6e25e_0_15655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g2d366c6e25e_0_15655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g2d366c6e25e_0_15655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g2d366c6e25e_0_15655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g2d366c6e25e_0_15655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g2d366c6e25e_0_15655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g2d366c6e25e_0_15655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g2d366c6e25e_0_15655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g2d366c6e25e_0_15655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g2d366c6e25e_0_15655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g2d366c6e25e_0_15655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g2d366c6e25e_0_15655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g2d366c6e25e_0_15655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g2d366c6e25e_0_15655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g2d366c6e25e_0_15655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g2d366c6e25e_0_15655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g2d366c6e25e_0_15655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g2d366c6e25e_0_15655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g2d366c6e25e_0_15655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g2d366c6e25e_0_15655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g2d366c6e25e_0_15655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g2d366c6e25e_0_15655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g2d366c6e25e_0_15655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g2d366c6e25e_0_15655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g2d366c6e25e_0_15655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g2d366c6e25e_0_15655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g2d366c6e25e_0_15655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g2d366c6e25e_0_15655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g2d366c6e25e_0_15655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g2d366c6e25e_0_15655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g2d366c6e25e_0_15655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g2d366c6e25e_0_15655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g2d366c6e25e_0_15655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g2d366c6e25e_0_15655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g2d366c6e25e_0_15655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g2d366c6e25e_0_15655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g2d366c6e25e_0_15655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g2d366c6e25e_0_15655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g2d366c6e25e_0_15655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g2d366c6e25e_0_15655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g2d366c6e25e_0_15655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g2d366c6e25e_0_15655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g2d366c6e25e_0_15655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g2d366c6e25e_0_15655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g2d366c6e25e_0_15655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g2d366c6e25e_0_15655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g2d366c6e25e_0_15655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g2d366c6e25e_0_15655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g2d366c6e25e_0_15655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g2d366c6e25e_0_15655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g2d366c6e25e_0_15655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g2d366c6e25e_0_15655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g2d366c6e25e_0_15655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g2d366c6e25e_0_15655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g2d366c6e25e_0_15655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g2d366c6e25e_0_15655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g2d366c6e25e_0_15655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g2d366c6e25e_0_15655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g2d366c6e25e_0_15655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g2d366c6e25e_0_15655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g2d366c6e25e_0_15655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g2d366c6e25e_0_15655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g2d366c6e25e_0_15655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g2d366c6e25e_0_15655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g2d366c6e25e_0_15655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g2d366c6e25e_0_15655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g2d366c6e25e_0_15655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g2d366c6e25e_0_15655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g2d366c6e25e_0_15655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g2d366c6e25e_0_15655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g2d366c6e25e_0_15655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g2d366c6e25e_0_15655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g2d366c6e25e_0_15655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g2d366c6e25e_0_15655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g2d366c6e25e_0_15655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g2d366c6e25e_0_15655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g2d366c6e25e_0_15655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g2d366c6e25e_0_15655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g2d366c6e25e_0_15655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g2d366c6e25e_0_15655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g2d366c6e25e_0_15655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g2d366c6e25e_0_15655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g2d366c6e25e_0_15655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g2d366c6e25e_0_15655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g2d366c6e25e_0_15655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g2d366c6e25e_0_15655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g2d366c6e25e_0_15655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g2d366c6e25e_0_15655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g2d366c6e25e_0_15655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g2d366c6e25e_0_15655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g2d366c6e25e_0_15655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g2d366c6e25e_0_15655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g2d366c6e25e_0_15655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g2d366c6e25e_0_15655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g2d366c6e25e_0_15655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g2d366c6e25e_0_15655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g2d366c6e25e_0_15655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g2d366c6e25e_0_15655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g2d366c6e25e_0_15655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g2d366c6e25e_0_15655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g2d366c6e25e_0_15655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g2d366c6e25e_0_15655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g2d366c6e25e_0_15655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g2d366c6e25e_0_15655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g2d366c6e25e_0_15655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g2d366c6e25e_0_15655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g2d366c6e25e_0_15655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g2d366c6e25e_0_15655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g2d366c6e25e_0_15655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g2d366c6e25e_0_15655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g2d366c6e25e_0_15655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g2d366c6e25e_0_15655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g2d366c6e25e_0_15655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g2d366c6e25e_0_15655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g2d366c6e25e_0_15655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g2d366c6e25e_0_15655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g2d366c6e25e_0_15655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g2d366c6e25e_0_15655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g2d366c6e25e_0_15655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g2d366c6e25e_0_15655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g2d366c6e25e_0_15655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g2d366c6e25e_0_15655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g2d366c6e25e_0_15655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g2d366c6e25e_0_15655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g2d366c6e25e_0_15655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g2d366c6e25e_0_15655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g2d366c6e25e_0_15655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g2d366c6e25e_0_15655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g2d366c6e25e_0_15655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g2d366c6e25e_0_15655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g2d366c6e25e_0_15655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g2d366c6e25e_0_15655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g2d366c6e25e_0_15655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g2d366c6e25e_0_15655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g2d366c6e25e_0_15655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g2d366c6e25e_0_15655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g2d366c6e25e_0_15655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g2d366c6e25e_0_15655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g2d366c6e25e_0_15655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g2d366c6e25e_0_15655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g2d366c6e25e_0_15655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g2d366c6e25e_0_15655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g2d366c6e25e_0_15655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g2d366c6e25e_0_15655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g2d366c6e25e_0_15655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g2d366c6e25e_0_15655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g2d366c6e25e_0_15655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g2d366c6e25e_0_15655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g2d366c6e25e_0_15655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g2d366c6e25e_0_15655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g2d366c6e25e_0_15655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g2d366c6e25e_0_15655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g2d366c6e25e_0_15655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g2d366c6e25e_0_15655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g2d366c6e25e_0_15655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g2d366c6e25e_0_15655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g2d366c6e25e_0_15655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g2d366c6e25e_0_15655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g2d366c6e25e_0_15655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g2d366c6e25e_0_15655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g2d366c6e25e_0_15655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g2d366c6e25e_0_15655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g2d366c6e25e_0_15655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g2d366c6e25e_0_15655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g2d366c6e25e_0_15655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g2d366c6e25e_0_15655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g2d366c6e25e_0_15655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g2d366c6e25e_0_15655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g2d366c6e25e_0_15655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g2d366c6e25e_0_15655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g2d366c6e25e_0_15655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g2d366c6e25e_0_15655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g2d366c6e25e_0_15655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g2d366c6e25e_0_15655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g2d366c6e25e_0_15655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g2d366c6e25e_0_15655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g2d366c6e25e_0_15655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g2d366c6e25e_0_15655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g2d366c6e25e_0_15655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g2d366c6e25e_0_15655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g2d366c6e25e_0_15655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g2d366c6e25e_0_15655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g2d366c6e25e_0_15655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g2d366c6e25e_0_15655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g2d366c6e25e_0_15655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g2d366c6e25e_0_15655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g2d366c6e25e_0_15655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g2d366c6e25e_0_15655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g2d366c6e25e_0_15655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g2d366c6e25e_0_15655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g2d366c6e25e_0_15655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g2d366c6e25e_0_15655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g2d366c6e25e_0_15655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g2d366c6e25e_0_15655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g2d366c6e25e_0_15655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g2d366c6e25e_0_15655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g2d366c6e25e_0_15655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g2d366c6e25e_0_15655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g2d366c6e25e_0_15655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g2d366c6e25e_0_15655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g2d366c6e25e_0_15655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g2d366c6e25e_0_15655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g2d366c6e25e_0_15655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g2d366c6e25e_0_15655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g2d366c6e25e_0_15655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g2d366c6e25e_0_15655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g2d366c6e25e_0_15655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g2d366c6e25e_0_15655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g2d366c6e25e_0_15655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g2d366c6e25e_0_15655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g2d366c6e25e_0_15655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g2d366c6e25e_0_15655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g2d366c6e25e_0_15655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g2d366c6e25e_0_15655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g2d366c6e25e_0_15655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g2d366c6e25e_0_15655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g2d366c6e25e_0_15655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g2d366c6e25e_0_15655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g2d366c6e25e_0_15655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g2d366c6e25e_0_15655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g2d366c6e25e_0_15655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g2d366c6e25e_0_15655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g2d366c6e25e_0_15655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g2d366c6e25e_0_15655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g2d366c6e25e_0_15655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g2d366c6e25e_0_15655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g2d366c6e25e_0_15655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g2d366c6e25e_0_15655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g2d366c6e25e_0_15655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g2d366c6e25e_0_15655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g2d366c6e25e_0_15655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g2d366c6e25e_0_15655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g2d366c6e25e_0_15655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g2d366c6e25e_0_15655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g2d366c6e25e_0_15655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g2d366c6e25e_0_15655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g2d366c6e25e_0_15655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g2d366c6e25e_0_15655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g2d366c6e25e_0_15655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g2d366c6e25e_0_15655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g2d366c6e25e_0_15655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g2d366c6e25e_0_15655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g2d366c6e25e_0_15655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g2d366c6e25e_0_15655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g2d366c6e25e_0_15655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g2d366c6e25e_0_15655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g2d366c6e25e_0_15655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g2d366c6e25e_0_15655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g2d366c6e25e_0_15655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g2d366c6e25e_0_15655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g2d366c6e25e_0_15655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g2d366c6e25e_0_15655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g2d366c6e25e_0_15655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g2d366c6e25e_0_15655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g2d366c6e25e_0_15655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g2d366c6e25e_0_15655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g2d366c6e25e_0_15655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g2d366c6e25e_0_15655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g2d366c6e25e_0_15655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g2d366c6e25e_0_15655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g2d366c6e25e_0_15655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g2d366c6e25e_0_15655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g2d366c6e25e_0_15655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g2d366c6e25e_0_15655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g2d366c6e25e_0_15655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g2d366c6e25e_0_15655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g2d366c6e25e_0_15655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g2d366c6e25e_0_15655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g2d366c6e25e_0_15655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g2d366c6e25e_0_15655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g2d366c6e25e_0_15655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g2d366c6e25e_0_15655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g2d366c6e25e_0_15655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g2d366c6e25e_0_15655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g2d366c6e25e_0_15655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g2d366c6e25e_0_15655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g2d366c6e25e_0_15655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g2d366c6e25e_0_15655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g2d366c6e25e_0_15655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g2d366c6e25e_0_15655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g2d366c6e25e_0_15655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g2d366c6e25e_0_15655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g2d366c6e25e_0_15655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g2d366c6e25e_0_15655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g2d366c6e25e_0_15655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g2d366c6e25e_0_15655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g2d366c6e25e_0_15655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g2d366c6e25e_0_15655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g2d366c6e25e_0_15655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g2d366c6e25e_0_15655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g2d366c6e25e_0_15655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g2d366c6e25e_0_15655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g2d366c6e25e_0_15655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g2d366c6e25e_0_15655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g2d366c6e25e_0_15655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g2d366c6e25e_0_15655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g2d366c6e25e_0_15655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g2d366c6e25e_0_15655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g2d366c6e25e_0_15655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g2d366c6e25e_0_15655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g2d366c6e25e_0_15655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g2d366c6e25e_0_15655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g2d366c6e25e_0_15655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g2d366c6e25e_0_15655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g2d366c6e25e_0_15655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g2d366c6e25e_0_15655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g2d366c6e25e_0_15655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g2d366c6e25e_0_15655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g2d366c6e25e_0_15655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g2d366c6e25e_0_15655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g2d366c6e25e_0_15655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g2d366c6e25e_0_15655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g2d366c6e25e_0_15655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g2d366c6e25e_0_15655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g2d366c6e25e_0_15655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g2d366c6e25e_0_15655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g2d366c6e25e_0_15655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g2d366c6e25e_0_15655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g2d366c6e25e_0_15655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g2d366c6e25e_0_15655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g2d366c6e25e_0_15655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g2d366c6e25e_0_15655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g2d366c6e25e_0_15655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g2d366c6e25e_0_15655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g2d366c6e25e_0_15655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g2d366c6e25e_0_15655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g2d366c6e25e_0_15655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g2d366c6e25e_0_15655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g2d366c6e25e_0_15655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g2d366c6e25e_0_15655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g2d366c6e25e_0_15655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g2d366c6e25e_0_15655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g2d366c6e25e_0_15655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g2d366c6e25e_0_15655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g2d366c6e25e_0_15655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g2d366c6e25e_0_15655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g2d366c6e25e_0_15655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g2d366c6e25e_0_15655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g2d366c6e25e_0_15655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g2d366c6e25e_0_15655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g2d366c6e25e_0_15655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g2d366c6e25e_0_15655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g2d366c6e25e_0_15655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g2d366c6e25e_0_15655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g2d366c6e25e_0_15655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g2d366c6e25e_0_15655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g2d366c6e25e_0_15655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g2d366c6e25e_0_15655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g2d366c6e25e_0_15655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g2d366c6e25e_0_15655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g2d366c6e25e_0_15655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g2d366c6e25e_0_15655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g2d366c6e25e_0_15655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g2d366c6e25e_0_15655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g2d366c6e25e_0_15655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g2d366c6e25e_0_15655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g2d366c6e25e_0_15655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g2d366c6e25e_0_15655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g2d366c6e25e_0_15655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g2d366c6e25e_0_15655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g2d366c6e25e_0_15655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g2d366c6e25e_0_15655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g2d366c6e25e_0_15655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g2d366c6e25e_0_15655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g2d366c6e25e_0_15655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g2d366c6e25e_0_15655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g2d366c6e25e_0_15655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g2d366c6e25e_0_15655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g2d366c6e25e_0_15655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g2d366c6e25e_0_15655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g2d366c6e25e_0_15655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g2d366c6e25e_0_15655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g2d366c6e25e_0_15655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g2d366c6e25e_0_15655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g2d366c6e25e_0_15655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g2d366c6e25e_0_15655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g2d366c6e25e_0_15655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g2d366c6e25e_0_15655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g2d366c6e25e_0_15655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g2d366c6e25e_0_15655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g2d366c6e25e_0_15655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g2d366c6e25e_0_15655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g2d366c6e25e_0_15655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g2d366c6e25e_0_15655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g2d366c6e25e_0_15655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g2d366c6e25e_0_15655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g2d366c6e25e_0_15655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g2d366c6e25e_0_15655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g2d366c6e25e_0_15655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g2d366c6e25e_0_15655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g2d366c6e25e_0_15655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g2d366c6e25e_0_15655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g2d366c6e25e_0_15655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g2d366c6e25e_0_15655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g2d366c6e25e_0_15655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g2d366c6e25e_0_15655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g2d366c6e25e_0_15655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g2d366c6e25e_0_15655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g2d366c6e25e_0_15655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g2d366c6e25e_0_15655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g2d366c6e25e_0_15655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g2d366c6e25e_0_15655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g2d366c6e25e_0_15655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g2d366c6e25e_0_15655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g2d366c6e25e_0_15655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g2d366c6e25e_0_15655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g2d366c6e25e_0_15655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g2d366c6e25e_0_15655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g2d366c6e25e_0_15655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g2d366c6e25e_0_15655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g2d366c6e25e_0_15655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g2d366c6e25e_0_15655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g2d366c6e25e_0_15655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g2d366c6e25e_0_15655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g2d366c6e25e_0_15655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g2d366c6e25e_0_15655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g2d366c6e25e_0_15655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g2d366c6e25e_0_15655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g2d366c6e25e_0_15655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g2d366c6e25e_0_15655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g2d366c6e25e_0_15655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g2d366c6e25e_0_15655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g2d366c6e25e_0_15655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g2d366c6e25e_0_15655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g2d366c6e25e_0_15655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g2d366c6e25e_0_15655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g2d366c6e25e_0_15655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g2d366c6e25e_0_15655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g2d366c6e25e_0_15655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g2d366c6e25e_0_15655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g2d366c6e25e_0_15655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g2d366c6e25e_0_15655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g2d366c6e25e_0_15655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g2d366c6e25e_0_15655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g2d366c6e25e_0_15655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g2d366c6e25e_0_15655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g2d366c6e25e_0_15655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g2d366c6e25e_0_15655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g2d366c6e25e_0_15655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g2d366c6e25e_0_15655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g2d366c6e25e_0_15655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g2d366c6e25e_0_15655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g2d366c6e25e_0_15655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g2d366c6e25e_0_15655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g2d366c6e25e_0_15655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g2d366c6e25e_0_15655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g2d366c6e25e_0_15655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g2d366c6e25e_0_15655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g2d366c6e25e_0_15655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g2d366c6e25e_0_15655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g2d366c6e25e_0_15655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g2d366c6e25e_0_15655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g2d366c6e25e_0_15655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g2d366c6e25e_0_15655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g2d366c6e25e_0_15655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g2d366c6e25e_0_15655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g2d366c6e25e_0_15655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g2d366c6e25e_0_15655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g2d366c6e25e_0_15655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g2d366c6e25e_0_15655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g2d366c6e25e_0_15655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g2d366c6e25e_0_15655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g2d366c6e25e_0_15655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g2d366c6e25e_0_15655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g2d366c6e25e_0_15655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g2d366c6e25e_0_15655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g2d366c6e25e_0_15655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g2d366c6e25e_0_15655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g2d366c6e25e_0_15655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g2d366c6e25e_0_15655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g2d366c6e25e_0_15655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g2d366c6e25e_0_15655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g2d366c6e25e_0_15655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g2d366c6e25e_0_15655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g2d366c6e25e_0_15655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g2d366c6e25e_0_15655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g2d366c6e25e_0_15655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g2d366c6e25e_0_15655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g2d366c6e25e_0_15655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g2d366c6e25e_0_15655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g2d366c6e25e_0_15655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g2d366c6e25e_0_15655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g2d366c6e25e_0_15655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g2d366c6e25e_0_15655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g2d366c6e25e_0_15655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g2d366c6e25e_0_15655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g2d366c6e25e_0_15655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g2d366c6e25e_0_15655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g2d366c6e25e_0_15655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g2d366c6e25e_0_15655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g2d366c6e25e_0_15655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g2d366c6e25e_0_15655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g2d366c6e25e_0_15655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g2d366c6e25e_0_15655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g2d366c6e25e_0_15655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g2d366c6e25e_0_15655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g2d366c6e25e_0_15655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g2d366c6e25e_0_15655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g2d366c6e25e_0_15655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g2d366c6e25e_0_15655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g2d366c6e25e_0_15655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g2d366c6e25e_0_15655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g2d366c6e25e_0_15655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g2d366c6e25e_0_15655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g2d366c6e25e_0_15655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g2d366c6e25e_0_15655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g2d366c6e25e_0_15655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g2d366c6e25e_0_15655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g2d366c6e25e_0_15655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g2d366c6e25e_0_15655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g2d366c6e25e_0_15655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g2d366c6e25e_0_15655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g2d366c6e25e_0_15655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g2d366c6e25e_0_15655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g2d366c6e25e_0_15655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g2d366c6e25e_0_15655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g2d366c6e25e_0_15655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g2d366c6e25e_0_15655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g2d366c6e25e_0_15655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g2d366c6e25e_0_15655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g2d366c6e25e_0_15655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g2d366c6e25e_0_15655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g2d366c6e25e_0_15655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g2d366c6e25e_0_15655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g2d366c6e25e_0_15655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g2d366c6e25e_0_15655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g2d366c6e25e_0_15655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g2d366c6e25e_0_15655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g2d366c6e25e_0_15655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g2d366c6e25e_0_15655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g2d366c6e25e_0_15655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g2d366c6e25e_0_15655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g2d366c6e25e_0_15655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g2d366c6e25e_0_15655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g2d366c6e25e_0_15655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g2d366c6e25e_0_15655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g2d366c6e25e_0_15655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g2d366c6e25e_0_15655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g2d366c6e25e_0_15655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g2d366c6e25e_0_15655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g2d366c6e25e_0_15655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g2d366c6e25e_0_15655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g2d366c6e25e_0_15655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g2d366c6e25e_0_15655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g2d366c6e25e_0_15655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g2d366c6e25e_0_15655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g2d366c6e25e_0_15655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g2d366c6e25e_0_15655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g2d366c6e25e_0_15655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g2d366c6e25e_0_15655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g2d366c6e25e_0_15655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g2d366c6e25e_0_15655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g2d366c6e25e_0_15655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g2d366c6e25e_0_15655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g2d366c6e25e_0_15655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g2d366c6e25e_0_15655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g2d366c6e25e_0_15655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g2d366c6e25e_0_15655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g2d366c6e25e_0_15655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g2d366c6e25e_0_15655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g2d366c6e25e_0_15655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g2d366c6e25e_0_15655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g2d366c6e25e_0_15655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g2d366c6e25e_0_15655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g2d366c6e25e_0_15655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g2d366c6e25e_0_15655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g2d366c6e25e_0_15655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g2d366c6e25e_0_15655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g2d366c6e25e_0_15655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g2d366c6e25e_0_15655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g2d366c6e25e_0_15655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g2d366c6e25e_0_15655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g2d366c6e25e_0_15655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g2d366c6e25e_0_15655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g2d366c6e25e_0_15655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g2d366c6e25e_0_15655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g2d366c6e25e_0_15655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g2d366c6e25e_0_15655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g2d366c6e25e_0_15655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g2d366c6e25e_0_15655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g2d366c6e25e_0_15655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g2d366c6e25e_0_15655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g2d366c6e25e_0_15655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g2d366c6e25e_0_15655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g2d366c6e25e_0_15655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g2d366c6e25e_0_15655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g2d366c6e25e_0_15655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g2d366c6e25e_0_15655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g2d366c6e25e_0_15655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g2d366c6e25e_0_15655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g2d366c6e25e_0_15655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g2d366c6e25e_0_15655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g2d366c6e25e_0_15655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g2d366c6e25e_0_15655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g2d366c6e25e_0_15655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g2d366c6e25e_0_15655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g2d366c6e25e_0_15655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g2d366c6e25e_0_15655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g2d366c6e25e_0_15655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g2d366c6e25e_0_15655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g2d366c6e25e_0_15655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g2d366c6e25e_0_15655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g2d366c6e25e_0_15655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g2d366c6e25e_0_15655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g2d366c6e25e_0_15655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g2d366c6e25e_0_15655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g2d366c6e25e_0_15655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g2d366c6e25e_0_15655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g2d366c6e25e_0_15655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g2d366c6e25e_0_15655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g2d366c6e25e_0_15655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g2d366c6e25e_0_15655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g2d366c6e25e_0_15655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g2d366c6e25e_0_15655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g2d366c6e25e_0_15655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g2d366c6e25e_0_15655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g2d366c6e25e_0_15655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g2d366c6e25e_0_15655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g2d366c6e25e_0_15655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g2d366c6e25e_0_15655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g2d366c6e25e_0_15655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g2d366c6e25e_0_15655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g2d366c6e25e_0_15655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g2d366c6e25e_0_15655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g2d366c6e25e_0_15655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g2d366c6e25e_0_15655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g2d366c6e25e_0_15655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g2d366c6e25e_0_15655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g2d366c6e25e_0_15655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g2d366c6e25e_0_15655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g2d366c6e25e_0_15655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g2d366c6e25e_0_15655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g2d366c6e25e_0_15655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g2d366c6e25e_0_15655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g2d366c6e25e_0_15655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g2d366c6e25e_0_15655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g2d366c6e25e_0_15655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g2d366c6e25e_0_15655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g2d366c6e25e_0_15655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g2d366c6e25e_0_15655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g2d366c6e25e_0_15655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g2d366c6e25e_0_15655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g2d366c6e25e_0_15655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g2d366c6e25e_0_15655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g2d366c6e25e_0_15655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g2d366c6e25e_0_15655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g2d366c6e25e_0_15655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g2d366c6e25e_0_15655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g2d366c6e25e_0_15655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g2d366c6e25e_0_15655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g2d366c6e25e_0_15655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g2d366c6e25e_0_15655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g2d366c6e25e_0_15655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g2d366c6e25e_0_15655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g2d366c6e25e_0_15655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g2d366c6e25e_0_15655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g2d366c6e25e_0_15655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g2d366c6e25e_0_15655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g2d366c6e25e_0_15655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g2d366c6e25e_0_15655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g2d366c6e25e_0_15655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g2d366c6e25e_0_15655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g2d366c6e25e_0_15655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g2d366c6e25e_0_15655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g2d366c6e25e_0_15655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g2d366c6e25e_0_15655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g2d366c6e25e_0_15655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g2d366c6e25e_0_15655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g2d366c6e25e_0_15655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g2d366c6e25e_0_15655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g2d366c6e25e_0_15655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g2d366c6e25e_0_15655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g2d366c6e25e_0_15655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g2d366c6e25e_0_15655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g2d366c6e25e_0_15655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g2d366c6e25e_0_15655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g2d366c6e25e_0_15655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g2d366c6e25e_0_15655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g2d366c6e25e_0_15655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g2d366c6e25e_0_15655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g2d366c6e25e_0_15655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g2d366c6e25e_0_15655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g2d366c6e25e_0_15655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g2d366c6e25e_0_15655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g2d366c6e25e_0_15655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g2d366c6e25e_0_15655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g2d366c6e25e_0_15655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g2d366c6e25e_0_15655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g2d366c6e25e_0_15655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g2d366c6e25e_0_15655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g2d366c6e25e_0_15655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g2d366c6e25e_0_15655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g2d366c6e25e_0_15655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g2d366c6e25e_0_15655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g2d366c6e25e_0_15655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g2d366c6e25e_0_15655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g2d366c6e25e_0_15655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g2d366c6e25e_0_15655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g2d366c6e25e_0_15655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g2d366c6e25e_0_15655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g2d366c6e25e_0_15655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g2d366c6e25e_0_15655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g2d366c6e25e_0_15655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g2d366c6e25e_0_15655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g2d366c6e25e_0_15655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g2d366c6e25e_0_15655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g2d366c6e25e_0_15655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g2d366c6e25e_0_15655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g2d366c6e25e_0_15655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g2d366c6e25e_0_15655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g2d366c6e25e_0_15655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g2d366c6e25e_0_15655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g2d366c6e25e_0_15655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g2d366c6e25e_0_15655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g2d366c6e25e_0_15655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g2d366c6e25e_0_15655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g2d366c6e25e_0_15655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g2d366c6e25e_0_15655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g2d366c6e25e_0_15655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g2d366c6e25e_0_15655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g2d366c6e25e_0_15655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g2d366c6e25e_0_15655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g2d366c6e25e_0_15655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g2d366c6e25e_0_15655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g2d366c6e25e_0_15655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g2d366c6e25e_0_15655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g2d366c6e25e_0_15655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g2d366c6e25e_0_15655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g2d366c6e25e_0_15655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g2d366c6e25e_0_15655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g2d366c6e25e_0_15655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g2d366c6e25e_0_15655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g2d366c6e25e_0_15655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g2d366c6e25e_0_15655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g2d366c6e25e_0_15655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g2d366c6e25e_0_15655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g2d366c6e25e_0_15655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g2d366c6e25e_0_15655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g2d366c6e25e_0_15655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g2d366c6e25e_0_15655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g2d366c6e25e_0_15655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g2d366c6e25e_0_15655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g2d366c6e25e_0_15655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g2d366c6e25e_0_15655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g2d366c6e25e_0_15655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g2d366c6e25e_0_15655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g2d366c6e25e_0_15655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g2d366c6e25e_0_15655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g2d366c6e25e_0_15655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g2d366c6e25e_0_15655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g2d366c6e25e_0_15655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g2d366c6e25e_0_15655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g2d366c6e25e_0_15655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g2d366c6e25e_0_15655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g2d366c6e25e_0_15655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g2d366c6e25e_0_15655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g2d366c6e25e_0_15655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g2d366c6e25e_0_15655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g2d366c6e25e_0_15655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g2d366c6e25e_0_15655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g2d366c6e25e_0_15655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g2d366c6e25e_0_15655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g2d366c6e25e_0_15655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g2d366c6e25e_0_15655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g2d366c6e25e_0_15655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g2d366c6e25e_0_15655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g2d366c6e25e_0_15655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g2d366c6e25e_0_15655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g2d366c6e25e_0_15655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g2d366c6e25e_0_15655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g2d366c6e25e_0_15655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g2d366c6e25e_0_15655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g2d366c6e25e_0_15655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g2d366c6e25e_0_15655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g2d366c6e25e_0_15655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g2d366c6e25e_0_15655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g2d366c6e25e_0_15655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g2d366c6e25e_0_15655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g2d366c6e25e_0_15655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g2d366c6e25e_0_15655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g2d366c6e25e_0_15655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g2d366c6e25e_0_15655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g2d366c6e25e_0_15655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g2d366c6e25e_0_15655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g2d366c6e25e_0_15655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g2d366c6e25e_0_15655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g2d366c6e25e_0_15655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g2d366c6e25e_0_15655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g2d366c6e25e_0_15655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g2d366c6e25e_0_15655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g2d366c6e25e_0_15655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g2d366c6e25e_0_15655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g2d366c6e25e_0_15655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g2d366c6e25e_0_15655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g2d366c6e25e_0_15655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g2d366c6e25e_0_15655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g2d366c6e25e_0_15655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g2d366c6e25e_0_15655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g2d366c6e25e_0_15655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g2d366c6e25e_0_15655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g2d366c6e25e_0_15655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g2d366c6e25e_0_15655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g2d366c6e25e_0_15655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g2d366c6e25e_0_15655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g2d366c6e25e_0_15655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g2d366c6e25e_0_15655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g2d366c6e25e_0_15655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g2d366c6e25e_0_15655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g2d366c6e25e_0_15655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g2d366c6e25e_0_15655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g2d366c6e25e_0_15655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g2d366c6e25e_0_15655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g2d366c6e25e_0_15655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g2d366c6e25e_0_15655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g2d366c6e25e_0_15655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g2d366c6e25e_0_15655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g2d366c6e25e_0_15655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g2d366c6e25e_0_15655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g2d366c6e25e_0_15655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g2d366c6e25e_0_15655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g2d366c6e25e_0_15655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g2d366c6e25e_0_15655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g2d366c6e25e_0_15655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g2d366c6e25e_0_15655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g2d366c6e25e_0_15655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g2d366c6e25e_0_15655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g2d366c6e25e_0_15655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g2d366c6e25e_0_15655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g2d366c6e25e_0_15655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g2d366c6e25e_0_15655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g2d366c6e25e_0_15655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g2d366c6e25e_0_15655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g2d366c6e25e_0_15655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g2d366c6e25e_0_15655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g2d366c6e25e_0_15655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g2d366c6e25e_0_15655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g2d366c6e25e_0_15655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g2d366c6e25e_0_15655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g2d366c6e25e_0_15655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g2d366c6e25e_0_15655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g2d366c6e25e_0_15655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g2d366c6e25e_0_15655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g2d366c6e25e_0_15655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g2d366c6e25e_0_15655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g2d366c6e25e_0_15655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g2d366c6e25e_0_15655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g2d366c6e25e_0_15655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g2d366c6e25e_0_15655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g2d366c6e25e_0_15655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g2d366c6e25e_0_15655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g2d366c6e25e_0_15655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g2d366c6e25e_0_15655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g2d366c6e25e_0_15655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g2d366c6e25e_0_15655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g2d366c6e25e_0_15655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g2d366c6e25e_0_15655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g2d366c6e25e_0_15655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g2d366c6e25e_0_15655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g2d366c6e25e_0_15655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g2d366c6e25e_0_15655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g2d366c6e25e_0_15655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g2d366c6e25e_0_15655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g2d366c6e25e_0_15655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g2d366c6e25e_0_15655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g2d366c6e25e_0_15655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g2d366c6e25e_0_15655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g2d366c6e25e_0_15655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g2d366c6e25e_0_15655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g2d366c6e25e_0_15655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g2d366c6e25e_0_15655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g2d366c6e25e_0_15655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g2d366c6e25e_0_15655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g2d366c6e25e_0_15655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g2d366c6e25e_0_15655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g2d366c6e25e_0_15655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g2d366c6e25e_0_15655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g2d366c6e25e_0_15655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g2d366c6e25e_0_15655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g2d366c6e25e_0_15655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g2d366c6e25e_0_15655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g2d366c6e25e_0_15655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g2d366c6e25e_0_15655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g2d366c6e25e_0_15655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g2d366c6e25e_0_15655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g2d366c6e25e_0_15655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g2d366c6e25e_0_15655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g2d366c6e25e_0_15655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g2d366c6e25e_0_15655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g2d366c6e25e_0_15655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g2d366c6e25e_0_15655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g2d366c6e25e_0_15655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g2d366c6e25e_0_15655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g2d366c6e25e_0_15655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g2d366c6e25e_0_15655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g2d366c6e25e_0_15655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g2d366c6e25e_0_15655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g2d366c6e25e_0_15655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g2d366c6e25e_0_15655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g2d366c6e25e_0_15655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g2d366c6e25e_0_15655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g2d366c6e25e_0_15655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g2d366c6e25e_0_15655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g2d366c6e25e_0_15655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g2d366c6e25e_0_15655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g2d366c6e25e_0_15655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g2d366c6e25e_0_15655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g2d366c6e25e_0_15655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g2d366c6e25e_0_15655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g2d366c6e25e_0_15655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g2d366c6e25e_0_15655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g2d366c6e25e_0_15655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g2d366c6e25e_0_15655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g2d366c6e25e_0_15655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g2d366c6e25e_0_15655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g2d366c6e25e_0_15655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g2d366c6e25e_0_15655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g2d366c6e25e_0_15655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g2d366c6e25e_0_15655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g2d366c6e25e_0_15655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g2d366c6e25e_0_15655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g2d366c6e25e_0_15655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g2d366c6e25e_0_15655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g2d366c6e25e_0_15655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g2d366c6e25e_0_15655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g2d366c6e25e_0_15655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g2d366c6e25e_0_15655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g2d366c6e25e_0_15655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g2d366c6e25e_0_15655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g2d366c6e25e_0_15655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g2d366c6e25e_0_15655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g2d366c6e25e_0_15655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g2d366c6e25e_0_15655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g2d366c6e25e_0_15655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g2d366c6e25e_0_15655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g2d366c6e25e_0_15655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g2d366c6e25e_0_15655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g2d366c6e25e_0_15655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g2d366c6e25e_0_15655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g2d366c6e25e_0_15655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g2d366c6e25e_0_15655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g2d366c6e25e_0_15655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g2d366c6e25e_0_15655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g2d366c6e25e_0_15655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g2d366c6e25e_0_15655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g2d366c6e25e_0_15655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g2d366c6e25e_0_15655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g2d366c6e25e_0_15655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g2d366c6e25e_0_15655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g2d366c6e25e_0_15655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g2d366c6e25e_0_15655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g2d366c6e25e_0_15655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g2d366c6e25e_0_15655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g2d366c6e25e_0_15655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g2d366c6e25e_0_15655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g2d366c6e25e_0_15655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g2d366c6e25e_0_15655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g2d366c6e25e_0_15655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g2d366c6e25e_0_15655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g2d366c6e25e_0_15655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g2d366c6e25e_0_15655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g2d366c6e25e_0_15655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g2d366c6e25e_0_15655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g2d366c6e25e_0_15655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g2d366c6e25e_0_15655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g2d366c6e25e_0_15655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g2d366c6e25e_0_15655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g2d366c6e25e_0_15655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g2d366c6e25e_0_15655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g2d366c6e25e_0_15655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g2d366c6e25e_0_15655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g2d366c6e25e_0_15655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g2d366c6e25e_0_15655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g2d366c6e25e_0_15655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g2d366c6e25e_0_15655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g2d366c6e25e_0_15655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g2d366c6e25e_0_15655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g2d366c6e25e_0_15655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g2d366c6e25e_0_15655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g2d366c6e25e_0_15655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g2d366c6e25e_0_15655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g2d366c6e25e_0_15655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g2d366c6e25e_0_15655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g2d366c6e25e_0_15655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g2d366c6e25e_0_15655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g2d366c6e25e_0_15655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g2d366c6e25e_0_15655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g2d366c6e25e_0_15655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g2d366c6e25e_0_15655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g2d366c6e25e_0_15655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g2d366c6e25e_0_15655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g2d366c6e25e_0_15655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g2d366c6e25e_0_15655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g2d366c6e25e_0_15655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g2d366c6e25e_0_15655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g2d366c6e25e_0_15655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g2d366c6e25e_0_15655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g2d366c6e25e_0_15655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g2d366c6e25e_0_15655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g2d366c6e25e_0_15655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g2d366c6e25e_0_15655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g2d366c6e25e_0_15655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g2d366c6e25e_0_15655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g2d366c6e25e_0_15655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g2d366c6e25e_0_15655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g2d366c6e25e_0_15655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g2d366c6e25e_0_15655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g2d366c6e25e_0_15655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g2d366c6e25e_0_15655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g2d366c6e25e_0_15655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g2d366c6e25e_0_15655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g2d366c6e25e_0_15655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g2d366c6e25e_0_15655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g2d366c6e25e_0_15655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g2d366c6e25e_0_15655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g2d366c6e25e_0_15655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g2d366c6e25e_0_15655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g2d366c6e25e_0_15655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g2d366c6e25e_0_15655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g2d366c6e25e_0_15655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g2d366c6e25e_0_15655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g2d366c6e25e_0_15655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g2d366c6e25e_0_15655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g2d366c6e25e_0_15655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g2d366c6e25e_0_15655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g2d366c6e25e_0_15655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g2d366c6e25e_0_15655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g2d366c6e25e_0_15655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g2d366c6e25e_0_15655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g2d366c6e25e_0_15655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g2d366c6e25e_0_15655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g2d366c6e25e_0_15655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g2d366c6e25e_0_15655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g2d366c6e25e_0_15655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g2d366c6e25e_0_15655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g2d366c6e25e_0_15655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g2d366c6e25e_0_15655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g2d366c6e25e_0_15655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g2d366c6e25e_0_15655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g2d366c6e25e_0_15655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g2d366c6e25e_0_15655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g2d366c6e25e_0_15655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g2d366c6e25e_0_15655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g2d366c6e25e_0_15655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g2d366c6e25e_0_15655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g2d366c6e25e_0_15655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g2d366c6e25e_0_15655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g2d366c6e25e_0_15655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g2d366c6e25e_0_15655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g2d366c6e25e_0_15655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g2d366c6e25e_0_15655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g2d366c6e25e_0_15655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g2d366c6e25e_0_15655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g2d366c6e25e_0_15655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g2d366c6e25e_0_15655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g2d366c6e25e_0_15655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g2d366c6e25e_0_15655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g2d366c6e25e_0_15655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g2d366c6e25e_0_15655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g2d366c6e25e_0_15655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g2d366c6e25e_0_15655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g2d366c6e25e_0_15655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g2d366c6e25e_0_15655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g2d366c6e25e_0_15655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g2d366c6e25e_0_15655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g2d366c6e25e_0_15655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g2d366c6e25e_0_15655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g2d366c6e25e_0_15655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g2d366c6e25e_0_15655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g2d366c6e25e_0_15655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g2d366c6e25e_0_15655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g2d366c6e25e_0_15655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g2d366c6e25e_0_15655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g2d366c6e25e_0_15655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g2d366c6e25e_0_15655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g2d366c6e25e_0_15655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g2d366c6e25e_0_15655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g2d366c6e25e_0_15655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g2d366c6e25e_0_15655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g2d366c6e25e_0_15655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g2d366c6e25e_0_15655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g2d366c6e25e_0_15655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g2d366c6e25e_0_15655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g2d366c6e25e_0_15655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g2d366c6e25e_0_15655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g2d366c6e25e_0_15655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g2d366c6e25e_0_15655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g2d366c6e25e_0_15655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g2d366c6e25e_0_15655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g2d366c6e25e_0_15655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g2d366c6e25e_0_15655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g2d366c6e25e_0_15655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g2d366c6e25e_0_15655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g2d366c6e25e_0_15655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g2d366c6e25e_0_15655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g2d366c6e25e_0_15655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g2d366c6e25e_0_15655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g2d366c6e25e_0_15655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g2d366c6e25e_0_15655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g2d366c6e25e_0_15655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g2d366c6e25e_0_15655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g2d366c6e25e_0_15655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g2d366c6e25e_0_15655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g2d366c6e25e_0_15655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g2d366c6e25e_0_15655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g2d366c6e25e_0_15655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g2d366c6e25e_0_15655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g2d366c6e25e_0_15655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g2d366c6e25e_0_15655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g2d366c6e25e_0_15655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g2d366c6e25e_0_15655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g2d366c6e25e_0_15655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g2d366c6e25e_0_15655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g2d366c6e25e_0_15655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g2d366c6e25e_0_15655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g2d366c6e25e_0_15655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g2d366c6e25e_0_15655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g2d366c6e25e_0_15655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g2d366c6e25e_0_15655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g2d366c6e25e_0_15655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g2d366c6e25e_0_15655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g2d366c6e25e_0_15655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g2d366c6e25e_0_15655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g2d366c6e25e_0_15655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g2d366c6e25e_0_15655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g2d366c6e25e_0_15655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g2d366c6e25e_0_15655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g2d366c6e25e_0_15655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g2d366c6e25e_0_15655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g2d366c6e25e_0_15655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g2d366c6e25e_0_15655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g2d366c6e25e_0_15655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g2d366c6e25e_0_15655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g2d366c6e25e_0_15655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g2d366c6e25e_0_15655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g2d366c6e25e_0_15655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g2d366c6e25e_0_15655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g2d366c6e25e_0_15655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g2d366c6e25e_0_15655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g2d366c6e25e_0_15655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g2d366c6e25e_0_15655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g2d366c6e25e_0_15655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g2d366c6e25e_0_15655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g2d366c6e25e_0_15655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g2d366c6e25e_0_15655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g2d366c6e25e_0_15655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g2d366c6e25e_0_15655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g2d366c6e25e_0_15655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g2d366c6e25e_0_15655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g2d366c6e25e_0_15655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g2d366c6e25e_0_15655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g2d366c6e25e_0_15655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g2d366c6e25e_0_15655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g2d366c6e25e_0_15655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g2d366c6e25e_0_15655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g2d366c6e25e_0_15655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g2d366c6e25e_0_15655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g2d366c6e25e_0_15655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g2d366c6e25e_0_15655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g2d366c6e25e_0_15655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g2d366c6e25e_0_15655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g2d366c6e25e_0_15655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g2d366c6e25e_0_15655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g2d366c6e25e_0_15655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g2d366c6e25e_0_15655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g2d366c6e25e_0_15655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g2d366c6e25e_0_15655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g2d366c6e25e_0_15655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g2d366c6e25e_0_15655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g2d366c6e25e_0_15655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g2d366c6e25e_0_15655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g2d366c6e25e_0_15655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g2d366c6e25e_0_15655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g2d366c6e25e_0_15655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g2d366c6e25e_0_15655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g2d366c6e25e_0_15655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g2d366c6e25e_0_15655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g2d366c6e25e_0_15655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g2d366c6e25e_0_15655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g2d366c6e25e_0_15655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g2d366c6e25e_0_15655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g2d366c6e25e_0_15655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g2d366c6e25e_0_15655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g2d366c6e25e_0_15655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g2d366c6e25e_0_15655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g2d366c6e25e_0_15655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g2d366c6e25e_0_15655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g2d366c6e25e_0_15655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g2d366c6e25e_0_15655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g2d366c6e25e_0_15655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g2d366c6e25e_0_15655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g2d366c6e25e_0_15655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g2d366c6e25e_0_15655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g2d366c6e25e_0_15655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g2d366c6e25e_0_15655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g2d366c6e25e_0_15655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g2d366c6e25e_0_15655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g2d366c6e25e_0_15655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g2d366c6e25e_0_15655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g2d366c6e25e_0_15655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g2d366c6e25e_0_15655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g2d366c6e25e_0_15655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g2d366c6e25e_0_15655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g2d366c6e25e_0_15655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g2d366c6e25e_0_15655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g2d366c6e25e_0_15655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g2d366c6e25e_0_15655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g2d366c6e25e_0_15655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g2d366c6e25e_0_15655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g2d366c6e25e_0_15655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g2d366c6e25e_0_15655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g2d366c6e25e_0_15655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g2d366c6e25e_0_15655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g2d366c6e25e_0_15655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g2d366c6e25e_0_15655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g2d366c6e25e_0_15655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g2d366c6e25e_0_15655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g2d366c6e25e_0_15655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g2d366c6e25e_0_15655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g2d366c6e25e_0_15655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g2d366c6e25e_0_15655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g2d366c6e25e_0_15655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g2d366c6e25e_0_15655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g2d366c6e25e_0_15655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g2d366c6e25e_0_15655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g2d366c6e25e_0_15655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g2d366c6e25e_0_15655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g2d366c6e25e_0_15655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g2d366c6e25e_0_15655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g2d366c6e25e_0_15655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g2d366c6e25e_0_15655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g2d366c6e25e_0_15655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g2d366c6e25e_0_15655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g2d366c6e25e_0_15655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g2d366c6e25e_0_15655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g2d366c6e25e_0_15655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g2d366c6e25e_0_15655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g2d366c6e25e_0_15655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g2d366c6e25e_0_15655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g2d366c6e25e_0_15655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g2d366c6e25e_0_15655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g2d366c6e25e_0_15655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g2d366c6e25e_0_15655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g2d366c6e25e_0_15655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g2d366c6e25e_0_15655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g2d366c6e25e_0_15655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g2d366c6e25e_0_15655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g2d366c6e25e_0_15655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g2d366c6e25e_0_15655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g2d366c6e25e_0_15655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g2d366c6e25e_0_15655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g2d366c6e25e_0_15655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g2d366c6e25e_0_15655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g2d366c6e25e_0_15655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g2d366c6e25e_0_15655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g2d366c6e25e_0_15655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g2d366c6e25e_0_15655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g2d366c6e25e_0_15655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g2d366c6e25e_0_15655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g2d366c6e25e_0_15655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g2d366c6e25e_0_15655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g2d366c6e25e_0_15655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g2d366c6e25e_0_15655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g2d366c6e25e_0_15655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g2d366c6e25e_0_15655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g2d366c6e25e_0_15655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g2d366c6e25e_0_15655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g2d366c6e25e_0_15655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g2d366c6e25e_0_15655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g2d366c6e25e_0_15655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g2d366c6e25e_0_15655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g2d366c6e25e_0_15655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g2d366c6e25e_0_15655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g2d366c6e25e_0_15655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g2d366c6e25e_0_15655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g2d366c6e25e_0_15655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g2d366c6e25e_0_15655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g2d366c6e25e_0_15655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g2d366c6e25e_0_15655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g2d366c6e25e_0_15655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g2d366c6e25e_0_15655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g2d366c6e25e_0_15655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g2d366c6e25e_0_15655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g2d366c6e25e_0_15655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g2d366c6e25e_0_15655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g2d366c6e25e_0_15655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g2d366c6e25e_0_15655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g2d366c6e25e_0_15655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g2d366c6e25e_0_15655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g2d366c6e25e_0_15655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g2d366c6e25e_0_15655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g2d366c6e25e_0_15655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g2d366c6e25e_0_15655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g2d366c6e25e_0_15655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g2d366c6e25e_0_15655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g2d366c6e25e_0_15655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g2d366c6e25e_0_15655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g2d366c6e25e_0_15655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g2d366c6e25e_0_15655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g2d366c6e25e_0_15655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g2d366c6e25e_0_15655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g2d366c6e25e_0_15655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g2d366c6e25e_0_15655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g2d366c6e25e_0_15655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g2d366c6e25e_0_15655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g2d366c6e25e_0_15655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g2d366c6e25e_0_15655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g2d366c6e25e_0_15655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g2d366c6e25e_0_15655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g2d366c6e25e_0_15655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g2d366c6e25e_0_15655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g2d366c6e25e_0_15655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g2d366c6e25e_0_15655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g2d366c6e25e_0_15655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g2d366c6e25e_0_15655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g2d366c6e25e_0_15655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g2d366c6e25e_0_15655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g2d366c6e25e_0_15655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g2d366c6e25e_0_15655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g2d366c6e25e_0_15655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g2d366c6e25e_0_15655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g2d366c6e25e_0_15655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g2d366c6e25e_0_15655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g2d366c6e25e_0_15655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g2d366c6e25e_0_15655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g2d366c6e25e_0_15655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g2d366c6e25e_0_15655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g2d366c6e25e_0_15655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g2d366c6e25e_0_15655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g2d366c6e25e_0_15655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g2d366c6e25e_0_15655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g2d366c6e25e_0_15655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g2d366c6e25e_0_15655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g2d366c6e25e_0_15655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g2d366c6e25e_0_15655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g2d366c6e25e_0_15655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g2d366c6e25e_0_15655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g2d366c6e25e_0_15655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g2d366c6e25e_0_15655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g2d366c6e25e_0_15655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g2d366c6e25e_0_15655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g2d366c6e25e_0_15655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g2d366c6e25e_0_15655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g2d366c6e25e_0_15655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g2d366c6e25e_0_15655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g2d366c6e25e_0_15655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g2d366c6e25e_0_15655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g2d366c6e25e_0_15655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g2d366c6e25e_0_15655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g2d366c6e25e_0_15655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g2d366c6e25e_0_15655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g2d366c6e25e_0_15655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g2d366c6e25e_0_15655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g2d366c6e25e_0_15655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g2d366c6e25e_0_15655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g2d366c6e25e_0_15655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g2d366c6e25e_0_15655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g2d366c6e25e_0_15655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g2d366c6e25e_0_15655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g2d366c6e25e_0_15655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g2d366c6e25e_0_15655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g2d366c6e25e_0_15655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g2d366c6e25e_0_15655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g2d366c6e25e_0_15655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g2d366c6e25e_0_15655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g2d366c6e25e_0_15655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g2d366c6e25e_0_15655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g2d366c6e25e_0_15655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g2d366c6e25e_0_15655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g2d366c6e25e_0_15655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g2d366c6e25e_0_15655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g2d366c6e25e_0_15655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g2d366c6e25e_0_15655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g2d366c6e25e_0_15655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g2d366c6e25e_0_15655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g2d366c6e25e_0_15655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g2d366c6e25e_0_15655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g2d366c6e25e_0_15655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g2d366c6e25e_0_15655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g2d366c6e25e_0_15655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g2d366c6e25e_0_15655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g2d366c6e25e_0_15655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g2d366c6e25e_0_15655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g2d366c6e25e_0_15655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g2d366c6e25e_0_15655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g2d366c6e25e_0_15655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g2d366c6e25e_0_15655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g2d366c6e25e_0_15655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g2d366c6e25e_0_15655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g2d366c6e25e_0_15655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g2d366c6e25e_0_15655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g2d366c6e25e_0_15655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g2d366c6e25e_0_15655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g2d366c6e25e_0_15655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g2d366c6e25e_0_15655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g2d366c6e25e_0_15655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g2d366c6e25e_0_15655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g2d366c6e25e_0_15655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129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1" name="Google Shape;6321;g2d366c6e25e_0_15655"/>
          <p:cNvGrpSpPr/>
          <p:nvPr/>
        </p:nvGrpSpPr>
        <p:grpSpPr>
          <a:xfrm>
            <a:off x="7267646" y="5815963"/>
            <a:ext cx="4482688" cy="2661312"/>
            <a:chOff x="3597785" y="3065882"/>
            <a:chExt cx="2241344" cy="1330656"/>
          </a:xfrm>
        </p:grpSpPr>
        <p:grpSp>
          <p:nvGrpSpPr>
            <p:cNvPr id="6322" name="Google Shape;6322;g2d366c6e25e_0_15655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6323" name="Google Shape;6323;g2d366c6e25e_0_15655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01295F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24" name="Google Shape;6324;g2d366c6e25e_0_15655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6325" name="Google Shape;6325;g2d366c6e25e_0_15655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6" name="Google Shape;6326;g2d366c6e25e_0_15655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7" name="Google Shape;6327;g2d366c6e25e_0_15655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6328" name="Google Shape;6328;g2d366c6e25e_0_15655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9" name="Google Shape;6329;g2d366c6e25e_0_15655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30" name="Google Shape;6330;g2d366c6e25e_0_15655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6331" name="Google Shape;6331;g2d366c6e25e_0_15655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6332" name="Google Shape;6332;g2d366c6e25e_0_15655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3" name="Google Shape;6333;g2d366c6e25e_0_15655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4" name="Google Shape;6334;g2d366c6e25e_0_15655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6335" name="Google Shape;6335;g2d366c6e25e_0_15655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6" name="Google Shape;6336;g2d366c6e25e_0_15655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7" name="Google Shape;6337;g2d366c6e25e_0_15655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6338" name="Google Shape;6338;g2d366c6e25e_0_15655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9" name="Google Shape;6339;g2d366c6e25e_0_15655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0" name="Google Shape;6340;g2d366c6e25e_0_15655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6341" name="Google Shape;6341;g2d366c6e25e_0_15655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2" name="Google Shape;6342;g2d366c6e25e_0_15655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3" name="Google Shape;6343;g2d366c6e25e_0_15655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6344" name="Google Shape;6344;g2d366c6e25e_0_15655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5" name="Google Shape;6345;g2d366c6e25e_0_15655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46" name="Google Shape;6346;g2d366c6e25e_0_15655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6347" name="Google Shape;6347;g2d366c6e25e_0_15655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6348" name="Google Shape;6348;g2d366c6e25e_0_15655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9" name="Google Shape;6349;g2d366c6e25e_0_15655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0" name="Google Shape;6350;g2d366c6e25e_0_15655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1" name="Google Shape;6351;g2d366c6e25e_0_15655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2" name="Google Shape;6352;g2d366c6e25e_0_15655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3" name="Google Shape;6353;g2d366c6e25e_0_15655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4" name="Google Shape;6354;g2d366c6e25e_0_15655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6355" name="Google Shape;6355;g2d366c6e25e_0_15655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6" name="Google Shape;6356;g2d366c6e25e_0_15655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7" name="Google Shape;6357;g2d366c6e25e_0_15655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6358" name="Google Shape;6358;g2d366c6e25e_0_15655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9" name="Google Shape;6359;g2d366c6e25e_0_15655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0" name="Google Shape;6360;g2d366c6e25e_0_15655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6361" name="Google Shape;6361;g2d366c6e25e_0_15655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2" name="Google Shape;6362;g2d366c6e25e_0_15655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3" name="Google Shape;6363;g2d366c6e25e_0_15655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6364" name="Google Shape;6364;g2d366c6e25e_0_15655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5" name="Google Shape;6365;g2d366c6e25e_0_15655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6" name="Google Shape;6366;g2d366c6e25e_0_15655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6367" name="Google Shape;6367;g2d366c6e25e_0_15655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8" name="Google Shape;6368;g2d366c6e25e_0_15655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9" name="Google Shape;6369;g2d366c6e25e_0_15655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6370" name="Google Shape;6370;g2d366c6e25e_0_15655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1" name="Google Shape;6371;g2d366c6e25e_0_15655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2" name="Google Shape;6372;g2d366c6e25e_0_15655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6373" name="Google Shape;6373;g2d366c6e25e_0_15655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4" name="Google Shape;6374;g2d366c6e25e_0_15655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75" name="Google Shape;6375;g2d366c6e25e_0_15655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6376" name="Google Shape;6376;g2d366c6e25e_0_15655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6377" name="Google Shape;6377;g2d366c6e25e_0_15655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8" name="Google Shape;6378;g2d366c6e25e_0_15655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9" name="Google Shape;6379;g2d366c6e25e_0_15655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0" name="Google Shape;6380;g2d366c6e25e_0_15655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6381" name="Google Shape;6381;g2d366c6e25e_0_15655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2" name="Google Shape;6382;g2d366c6e25e_0_15655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3" name="Google Shape;6383;g2d366c6e25e_0_15655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6384" name="Google Shape;6384;g2d366c6e25e_0_15655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5" name="Google Shape;6385;g2d366c6e25e_0_15655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6" name="Google Shape;6386;g2d366c6e25e_0_15655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6387" name="Google Shape;6387;g2d366c6e25e_0_15655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8" name="Google Shape;6388;g2d366c6e25e_0_15655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9" name="Google Shape;6389;g2d366c6e25e_0_15655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6390" name="Google Shape;6390;g2d366c6e25e_0_15655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1" name="Google Shape;6391;g2d366c6e25e_0_15655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92" name="Google Shape;6392;g2d366c6e25e_0_15655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6393" name="Google Shape;6393;g2d366c6e25e_0_15655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6394" name="Google Shape;6394;g2d366c6e25e_0_15655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5" name="Google Shape;6395;g2d366c6e25e_0_15655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6" name="Google Shape;6396;g2d366c6e25e_0_15655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7" name="Google Shape;6397;g2d366c6e25e_0_15655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8" name="Google Shape;6398;g2d366c6e25e_0_15655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6399" name="Google Shape;6399;g2d366c6e25e_0_15655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0" name="Google Shape;6400;g2d366c6e25e_0_15655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1" name="Google Shape;6401;g2d366c6e25e_0_15655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6402" name="Google Shape;6402;g2d366c6e25e_0_15655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3" name="Google Shape;6403;g2d366c6e25e_0_15655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4" name="Google Shape;6404;g2d366c6e25e_0_15655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6405" name="Google Shape;6405;g2d366c6e25e_0_15655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6" name="Google Shape;6406;g2d366c6e25e_0_15655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7" name="Google Shape;6407;g2d366c6e25e_0_15655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6408" name="Google Shape;6408;g2d366c6e25e_0_15655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9" name="Google Shape;6409;g2d366c6e25e_0_15655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0" name="Google Shape;6410;g2d366c6e25e_0_15655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6411" name="Google Shape;6411;g2d366c6e25e_0_15655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2" name="Google Shape;6412;g2d366c6e25e_0_15655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3" name="Google Shape;6413;g2d366c6e25e_0_15655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6414" name="Google Shape;6414;g2d366c6e25e_0_15655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5" name="Google Shape;6415;g2d366c6e25e_0_15655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16" name="Google Shape;6416;g2d366c6e25e_0_15655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6417" name="Google Shape;6417;g2d366c6e25e_0_15655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01295F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18" name="Google Shape;6418;g2d366c6e25e_0_15655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6419" name="Google Shape;6419;g2d366c6e25e_0_15655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0" name="Google Shape;6420;g2d366c6e25e_0_15655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1" name="Google Shape;6421;g2d366c6e25e_0_15655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6422" name="Google Shape;6422;g2d366c6e25e_0_15655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3" name="Google Shape;6423;g2d366c6e25e_0_15655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24" name="Google Shape;6424;g2d366c6e25e_0_15655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425" name="Google Shape;6425;g2d366c6e25e_0_15655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6426" name="Google Shape;6426;g2d366c6e25e_0_15655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7" name="Google Shape;6427;g2d366c6e25e_0_15655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8" name="Google Shape;6428;g2d366c6e25e_0_15655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9" name="Google Shape;6429;g2d366c6e25e_0_15655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0" name="Google Shape;6430;g2d366c6e25e_0_15655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1" name="Google Shape;6431;g2d366c6e25e_0_15655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2" name="Google Shape;6432;g2d366c6e25e_0_15655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6433" name="Google Shape;6433;g2d366c6e25e_0_15655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4" name="Google Shape;6434;g2d366c6e25e_0_15655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5" name="Google Shape;6435;g2d366c6e25e_0_15655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6436" name="Google Shape;6436;g2d366c6e25e_0_15655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7" name="Google Shape;6437;g2d366c6e25e_0_15655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8" name="Google Shape;6438;g2d366c6e25e_0_15655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6439" name="Google Shape;6439;g2d366c6e25e_0_15655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0" name="Google Shape;6440;g2d366c6e25e_0_15655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1" name="Google Shape;6441;g2d366c6e25e_0_15655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6442" name="Google Shape;6442;g2d366c6e25e_0_15655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3" name="Google Shape;6443;g2d366c6e25e_0_15655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4" name="Google Shape;6444;g2d366c6e25e_0_15655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6445" name="Google Shape;6445;g2d366c6e25e_0_15655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6" name="Google Shape;6446;g2d366c6e25e_0_15655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7" name="Google Shape;6447;g2d366c6e25e_0_15655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6448" name="Google Shape;6448;g2d366c6e25e_0_15655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9" name="Google Shape;6449;g2d366c6e25e_0_15655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0" name="Google Shape;6450;g2d366c6e25e_0_15655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6451" name="Google Shape;6451;g2d366c6e25e_0_15655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2" name="Google Shape;6452;g2d366c6e25e_0_15655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3" name="Google Shape;6453;g2d366c6e25e_0_15655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6454" name="Google Shape;6454;g2d366c6e25e_0_15655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5" name="Google Shape;6455;g2d366c6e25e_0_15655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6" name="Google Shape;6456;g2d366c6e25e_0_15655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6457" name="Google Shape;6457;g2d366c6e25e_0_15655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8" name="Google Shape;6458;g2d366c6e25e_0_15655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59" name="Google Shape;6459;g2d366c6e25e_0_15655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460" name="Google Shape;6460;g2d366c6e25e_0_15655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461" name="Google Shape;6461;g2d366c6e25e_0_15655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2" name="Google Shape;6462;g2d366c6e25e_0_15655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3" name="Google Shape;6463;g2d366c6e25e_0_15655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4" name="Google Shape;6464;g2d366c6e25e_0_15655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5" name="Google Shape;6465;g2d366c6e25e_0_15655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6" name="Google Shape;6466;g2d366c6e25e_0_15655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7" name="Google Shape;6467;g2d366c6e25e_0_15655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8" name="Google Shape;6468;g2d366c6e25e_0_15655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9" name="Google Shape;6469;g2d366c6e25e_0_15655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0" name="Google Shape;6470;g2d366c6e25e_0_15655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1" name="Google Shape;6471;g2d366c6e25e_0_15655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2" name="Google Shape;6472;g2d366c6e25e_0_15655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3" name="Google Shape;6473;g2d366c6e25e_0_15655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4" name="Google Shape;6474;g2d366c6e25e_0_15655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5" name="Google Shape;6475;g2d366c6e25e_0_15655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6" name="Google Shape;6476;g2d366c6e25e_0_15655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7" name="Google Shape;6477;g2d366c6e25e_0_15655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8" name="Google Shape;6478;g2d366c6e25e_0_15655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479" name="Google Shape;6479;g2d366c6e25e_0_15655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0" name="Google Shape;6480;g2d366c6e25e_0_15655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1" name="Google Shape;6481;g2d366c6e25e_0_15655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482" name="Google Shape;6482;g2d366c6e25e_0_15655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3" name="Google Shape;6483;g2d366c6e25e_0_15655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4" name="Google Shape;6484;g2d366c6e25e_0_15655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485" name="Google Shape;6485;g2d366c6e25e_0_15655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6" name="Google Shape;6486;g2d366c6e25e_0_15655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7" name="Google Shape;6487;g2d366c6e25e_0_15655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488" name="Google Shape;6488;g2d366c6e25e_0_15655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9" name="Google Shape;6489;g2d366c6e25e_0_15655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0" name="Google Shape;6490;g2d366c6e25e_0_15655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491" name="Google Shape;6491;g2d366c6e25e_0_15655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2" name="Google Shape;6492;g2d366c6e25e_0_15655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3" name="Google Shape;6493;g2d366c6e25e_0_15655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494" name="Google Shape;6494;g2d366c6e25e_0_15655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5" name="Google Shape;6495;g2d366c6e25e_0_15655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6" name="Google Shape;6496;g2d366c6e25e_0_15655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497" name="Google Shape;6497;g2d366c6e25e_0_15655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8" name="Google Shape;6498;g2d366c6e25e_0_15655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9" name="Google Shape;6499;g2d366c6e25e_0_15655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500" name="Google Shape;6500;g2d366c6e25e_0_15655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1" name="Google Shape;6501;g2d366c6e25e_0_15655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2" name="Google Shape;6502;g2d366c6e25e_0_15655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503" name="Google Shape;6503;g2d366c6e25e_0_15655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4" name="Google Shape;6504;g2d366c6e25e_0_15655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5" name="Google Shape;6505;g2d366c6e25e_0_15655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506" name="Google Shape;6506;g2d366c6e25e_0_15655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7" name="Google Shape;6507;g2d366c6e25e_0_15655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8" name="Google Shape;6508;g2d366c6e25e_0_15655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509" name="Google Shape;6509;g2d366c6e25e_0_15655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0" name="Google Shape;6510;g2d366c6e25e_0_15655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1" name="Google Shape;6511;g2d366c6e25e_0_15655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512" name="Google Shape;6512;g2d366c6e25e_0_15655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3" name="Google Shape;6513;g2d366c6e25e_0_15655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4" name="Google Shape;6514;g2d366c6e25e_0_15655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515" name="Google Shape;6515;g2d366c6e25e_0_15655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6" name="Google Shape;6516;g2d366c6e25e_0_15655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17" name="Google Shape;6517;g2d366c6e25e_0_15655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6518" name="Google Shape;6518;g2d366c6e25e_0_15655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01295F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19" name="Google Shape;6519;g2d366c6e25e_0_15655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6520" name="Google Shape;6520;g2d366c6e25e_0_15655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1" name="Google Shape;6521;g2d366c6e25e_0_15655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522" name="Google Shape;6522;g2d366c6e25e_0_15655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6523" name="Google Shape;6523;g2d366c6e25e_0_15655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01295F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182850" lIns="182850" spcFirstLastPara="1" rIns="182850" wrap="square" tIns="1828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4" name="Google Shape;6524;g2d366c6e25e_0_15655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01295F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182850" lIns="182850" spcFirstLastPara="1" rIns="182850" wrap="square" tIns="18285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525" name="Google Shape;6525;g2d366c6e25e_0_15655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6526" name="Google Shape;6526;g2d366c6e25e_0_15655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7" name="Google Shape;6527;g2d366c6e25e_0_15655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8" name="Google Shape;6528;g2d366c6e25e_0_15655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29" name="Google Shape;6529;g2d366c6e25e_0_15655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0" name="Google Shape;6530;g2d366c6e25e_0_15655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1" name="Google Shape;6531;g2d366c6e25e_0_15655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2" name="Google Shape;6532;g2d366c6e25e_0_15655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533" name="Google Shape;6533;g2d366c6e25e_0_15655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01295F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2850" lIns="182850" spcFirstLastPara="1" rIns="182850" wrap="square" tIns="18285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6534" name="Google Shape;6534;g2d366c6e25e_0_15655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535" name="Google Shape;6535;g2d366c6e25e_0_15655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36" name="Google Shape;6536;g2d366c6e25e_0_15655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37" name="Google Shape;6537;g2d366c6e25e_0_15655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38" name="Google Shape;6538;g2d366c6e25e_0_15655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39" name="Google Shape;6539;g2d366c6e25e_0_15655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0" name="Google Shape;6540;g2d366c6e25e_0_15655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1" name="Google Shape;6541;g2d366c6e25e_0_15655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2" name="Google Shape;6542;g2d366c6e25e_0_15655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3" name="Google Shape;6543;g2d366c6e25e_0_15655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4" name="Google Shape;6544;g2d366c6e25e_0_15655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5" name="Google Shape;6545;g2d366c6e25e_0_15655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6" name="Google Shape;6546;g2d366c6e25e_0_15655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7" name="Google Shape;6547;g2d366c6e25e_0_15655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548" name="Google Shape;6548;g2d366c6e25e_0_15655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01295F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182850" lIns="182850" spcFirstLastPara="1" rIns="182850" wrap="square" tIns="182850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6549" name="Google Shape;6549;g2d366c6e25e_0_15655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550" name="Google Shape;6550;g2d366c6e25e_0_15655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1" name="Google Shape;6551;g2d366c6e25e_0_15655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2" name="Google Shape;6552;g2d366c6e25e_0_15655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3" name="Google Shape;6553;g2d366c6e25e_0_15655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4" name="Google Shape;6554;g2d366c6e25e_0_15655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5" name="Google Shape;6555;g2d366c6e25e_0_15655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6" name="Google Shape;6556;g2d366c6e25e_0_15655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7" name="Google Shape;6557;g2d366c6e25e_0_15655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8" name="Google Shape;6558;g2d366c6e25e_0_15655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59" name="Google Shape;6559;g2d366c6e25e_0_15655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0" name="Google Shape;6560;g2d366c6e25e_0_15655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1" name="Google Shape;6561;g2d366c6e25e_0_15655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2" name="Google Shape;6562;g2d366c6e25e_0_15655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3" name="Google Shape;6563;g2d366c6e25e_0_15655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4" name="Google Shape;6564;g2d366c6e25e_0_15655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5" name="Google Shape;6565;g2d366c6e25e_0_15655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6" name="Google Shape;6566;g2d366c6e25e_0_15655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7" name="Google Shape;6567;g2d366c6e25e_0_15655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8" name="Google Shape;6568;g2d366c6e25e_0_15655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69" name="Google Shape;6569;g2d366c6e25e_0_15655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70" name="Google Shape;6570;g2d366c6e25e_0_15655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71" name="Google Shape;6571;g2d366c6e25e_0_15655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72" name="Google Shape;6572;g2d366c6e25e_0_15655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573" name="Google Shape;6573;g2d366c6e25e_0_15655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6574" name="Google Shape;6574;g2d366c6e25e_0_15655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575" name="Google Shape;6575;g2d366c6e25e_0_15655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01295F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182850" lIns="182850" spcFirstLastPara="1" rIns="182850" wrap="square" tIns="182850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6576" name="Google Shape;6576;g2d366c6e25e_0_15655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577" name="Google Shape;6577;g2d366c6e25e_0_15655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78" name="Google Shape;6578;g2d366c6e25e_0_15655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79" name="Google Shape;6579;g2d366c6e25e_0_15655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80" name="Google Shape;6580;g2d366c6e25e_0_15655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81" name="Google Shape;6581;g2d366c6e25e_0_15655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82" name="Google Shape;6582;g2d366c6e25e_0_15655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583" name="Google Shape;6583;g2d366c6e25e_0_15655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6584" name="Google Shape;6584;g2d366c6e25e_0_15655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585" name="Google Shape;6585;g2d366c6e25e_0_15655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6" name="Google Shape;6586;g2d366c6e25e_0_15655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7" name="Google Shape;6587;g2d366c6e25e_0_15655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8" name="Google Shape;6588;g2d366c6e25e_0_15655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9" name="Google Shape;6589;g2d366c6e25e_0_15655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0" name="Google Shape;6590;g2d366c6e25e_0_1565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1" name="Google Shape;6591;g2d366c6e25e_0_15655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2" name="Google Shape;6592;g2d366c6e25e_0_15655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3" name="Google Shape;6593;g2d366c6e25e_0_15655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4" name="Google Shape;6594;g2d366c6e25e_0_15655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5" name="Google Shape;6595;g2d366c6e25e_0_15655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6" name="Google Shape;6596;g2d366c6e25e_0_15655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7" name="Google Shape;6597;g2d366c6e25e_0_15655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01295F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182850" lIns="182850" spcFirstLastPara="1" rIns="182850" wrap="square" tIns="182850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598" name="Google Shape;6598;g2d366c6e25e_0_15655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599" name="Google Shape;6599;g2d366c6e25e_0_15655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0" name="Google Shape;6600;g2d366c6e25e_0_15655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1" name="Google Shape;6601;g2d366c6e25e_0_15655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2" name="Google Shape;6602;g2d366c6e25e_0_15655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3" name="Google Shape;6603;g2d366c6e25e_0_15655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4" name="Google Shape;6604;g2d366c6e25e_0_15655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05" name="Google Shape;6605;g2d366c6e25e_0_15655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01295F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182850" lIns="182850" spcFirstLastPara="1" rIns="182850" wrap="square" tIns="182850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606" name="Google Shape;6606;g2d366c6e25e_0_15655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607" name="Google Shape;6607;g2d366c6e25e_0_15655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01295F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182850" lIns="182850" spcFirstLastPara="1" rIns="182850" wrap="square" tIns="182850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08" name="Google Shape;6608;g2d366c6e25e_0_15655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01295F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182850" lIns="182850" spcFirstLastPara="1" rIns="182850" wrap="square" tIns="182850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09" name="Google Shape;6609;g2d366c6e25e_0_15655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01295F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182850" lIns="182850" spcFirstLastPara="1" rIns="182850" wrap="square" tIns="182850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10" name="Google Shape;6610;g2d366c6e25e_0_15655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01295F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182850" lIns="182850" spcFirstLastPara="1" rIns="182850" wrap="square" tIns="182850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611" name="Google Shape;6611;g2d366c6e25e_0_15655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01295F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182850" lIns="182850" spcFirstLastPara="1" rIns="182850" wrap="square" tIns="182850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612" name="Google Shape;6612;g2d366c6e25e_0_15655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613" name="Google Shape;6613;g2d366c6e25e_0_1565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01295F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182850" lIns="182850" spcFirstLastPara="1" rIns="182850" wrap="square" tIns="182850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14" name="Google Shape;6614;g2d366c6e25e_0_1565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01295F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182850" lIns="182850" spcFirstLastPara="1" rIns="182850" wrap="square" tIns="182850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15" name="Google Shape;6615;g2d366c6e25e_0_1565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01295F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182850" lIns="182850" spcFirstLastPara="1" rIns="182850" wrap="square" tIns="182850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616" name="Google Shape;6616;g2d366c6e25e_0_1565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01295F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182850" lIns="182850" spcFirstLastPara="1" rIns="182850" wrap="square" tIns="182850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617" name="Google Shape;6617;g2d366c6e25e_0_15655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618" name="Google Shape;6618;g2d366c6e25e_0_15655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619" name="Google Shape;6619;g2d366c6e25e_0_15655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01295F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182850" lIns="182850" spcFirstLastPara="1" rIns="182850" wrap="square" tIns="182850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620" name="Google Shape;6620;g2d366c6e25e_0_15655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01295F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182850" lIns="182850" spcFirstLastPara="1" rIns="182850" wrap="square" tIns="182850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6621" name="Google Shape;6621;g2d366c6e25e_0_15655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6622" name="Google Shape;6622;g2d366c6e25e_0_15655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3" name="Google Shape;6623;g2d366c6e25e_0_15655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24" name="Google Shape;6624;g2d366c6e25e_0_15655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6625" name="Google Shape;6625;g2d366c6e25e_0_15655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6" name="Google Shape;6626;g2d366c6e25e_0_15655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27" name="Google Shape;6627;g2d366c6e25e_0_15655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6628" name="Google Shape;6628;g2d366c6e25e_0_15655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9" name="Google Shape;6629;g2d366c6e25e_0_15655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0" name="Google Shape;6630;g2d366c6e25e_0_15655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6631" name="Google Shape;6631;g2d366c6e25e_0_15655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2" name="Google Shape;6632;g2d366c6e25e_0_15655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3" name="Google Shape;6633;g2d366c6e25e_0_15655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6634" name="Google Shape;6634;g2d366c6e25e_0_15655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5" name="Google Shape;6635;g2d366c6e25e_0_15655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6" name="Google Shape;6636;g2d366c6e25e_0_15655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6637" name="Google Shape;6637;g2d366c6e25e_0_15655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8" name="Google Shape;6638;g2d366c6e25e_0_15655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9" name="Google Shape;6639;g2d366c6e25e_0_15655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6640" name="Google Shape;6640;g2d366c6e25e_0_15655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1" name="Google Shape;6641;g2d366c6e25e_0_15655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2" name="Google Shape;6642;g2d366c6e25e_0_15655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6643" name="Google Shape;6643;g2d366c6e25e_0_15655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4" name="Google Shape;6644;g2d366c6e25e_0_15655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5" name="Google Shape;6645;g2d366c6e25e_0_15655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6646" name="Google Shape;6646;g2d366c6e25e_0_15655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7" name="Google Shape;6647;g2d366c6e25e_0_15655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48" name="Google Shape;6648;g2d366c6e25e_0_15655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6649" name="Google Shape;6649;g2d366c6e25e_0_15655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0" name="Google Shape;6650;g2d366c6e25e_0_15655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1" name="Google Shape;6651;g2d366c6e25e_0_15655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6652" name="Google Shape;6652;g2d366c6e25e_0_15655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3" name="Google Shape;6653;g2d366c6e25e_0_15655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4" name="Google Shape;6654;g2d366c6e25e_0_15655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6655" name="Google Shape;6655;g2d366c6e25e_0_15655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6" name="Google Shape;6656;g2d366c6e25e_0_15655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57" name="Google Shape;6657;g2d366c6e25e_0_15655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6658" name="Google Shape;6658;g2d366c6e25e_0_15655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9" name="Google Shape;6659;g2d366c6e25e_0_15655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0" name="Google Shape;6660;g2d366c6e25e_0_15655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6661" name="Google Shape;6661;g2d366c6e25e_0_15655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2" name="Google Shape;6662;g2d366c6e25e_0_15655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3" name="Google Shape;6663;g2d366c6e25e_0_15655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6664" name="Google Shape;6664;g2d366c6e25e_0_15655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5" name="Google Shape;6665;g2d366c6e25e_0_15655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6" name="Google Shape;6666;g2d366c6e25e_0_15655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6667" name="Google Shape;6667;g2d366c6e25e_0_15655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8" name="Google Shape;6668;g2d366c6e25e_0_15655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9" name="Google Shape;6669;g2d366c6e25e_0_15655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6670" name="Google Shape;6670;g2d366c6e25e_0_15655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1" name="Google Shape;6671;g2d366c6e25e_0_15655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72" name="Google Shape;6672;g2d366c6e25e_0_15655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6673" name="Google Shape;6673;g2d366c6e25e_0_15655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4" name="Google Shape;6674;g2d366c6e25e_0_15655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75" name="Google Shape;6675;g2d366c6e25e_0_15655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6676" name="Google Shape;6676;g2d366c6e25e_0_15655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7" name="Google Shape;6677;g2d366c6e25e_0_15655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78" name="Google Shape;6678;g2d366c6e25e_0_15655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6679" name="Google Shape;6679;g2d366c6e25e_0_15655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0" name="Google Shape;6680;g2d366c6e25e_0_15655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1" name="Google Shape;6681;g2d366c6e25e_0_15655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6682" name="Google Shape;6682;g2d366c6e25e_0_15655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3" name="Google Shape;6683;g2d366c6e25e_0_15655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4" name="Google Shape;6684;g2d366c6e25e_0_15655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6685" name="Google Shape;6685;g2d366c6e25e_0_15655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6" name="Google Shape;6686;g2d366c6e25e_0_15655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7" name="Google Shape;6687;g2d366c6e25e_0_15655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6688" name="Google Shape;6688;g2d366c6e25e_0_15655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9" name="Google Shape;6689;g2d366c6e25e_0_15655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0" name="Google Shape;6690;g2d366c6e25e_0_15655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6691" name="Google Shape;6691;g2d366c6e25e_0_15655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2" name="Google Shape;6692;g2d366c6e25e_0_15655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3" name="Google Shape;6693;g2d366c6e25e_0_15655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6694" name="Google Shape;6694;g2d366c6e25e_0_15655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5" name="Google Shape;6695;g2d366c6e25e_0_15655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6" name="Google Shape;6696;g2d366c6e25e_0_15655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6697" name="Google Shape;6697;g2d366c6e25e_0_15655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8" name="Google Shape;6698;g2d366c6e25e_0_15655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9" name="Google Shape;6699;g2d366c6e25e_0_15655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6700" name="Google Shape;6700;g2d366c6e25e_0_15655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1" name="Google Shape;6701;g2d366c6e25e_0_15655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2" name="Google Shape;6702;g2d366c6e25e_0_15655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6703" name="Google Shape;6703;g2d366c6e25e_0_15655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4" name="Google Shape;6704;g2d366c6e25e_0_15655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5" name="Google Shape;6705;g2d366c6e25e_0_15655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6706" name="Google Shape;6706;g2d366c6e25e_0_15655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7" name="Google Shape;6707;g2d366c6e25e_0_15655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8" name="Google Shape;6708;g2d366c6e25e_0_15655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6709" name="Google Shape;6709;g2d366c6e25e_0_15655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0" name="Google Shape;6710;g2d366c6e25e_0_15655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1" name="Google Shape;6711;g2d366c6e25e_0_15655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6712" name="Google Shape;6712;g2d366c6e25e_0_15655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3" name="Google Shape;6713;g2d366c6e25e_0_15655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4" name="Google Shape;6714;g2d366c6e25e_0_15655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6715" name="Google Shape;6715;g2d366c6e25e_0_15655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6" name="Google Shape;6716;g2d366c6e25e_0_15655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7" name="Google Shape;6717;g2d366c6e25e_0_15655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6718" name="Google Shape;6718;g2d366c6e25e_0_15655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9" name="Google Shape;6719;g2d366c6e25e_0_15655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0" name="Google Shape;6720;g2d366c6e25e_0_15655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6721" name="Google Shape;6721;g2d366c6e25e_0_15655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2" name="Google Shape;6722;g2d366c6e25e_0_15655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3" name="Google Shape;6723;g2d366c6e25e_0_15655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6724" name="Google Shape;6724;g2d366c6e25e_0_15655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5" name="Google Shape;6725;g2d366c6e25e_0_15655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6" name="Google Shape;6726;g2d366c6e25e_0_15655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6727" name="Google Shape;6727;g2d366c6e25e_0_15655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8" name="Google Shape;6728;g2d366c6e25e_0_15655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9" name="Google Shape;6729;g2d366c6e25e_0_15655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730" name="Google Shape;6730;g2d366c6e25e_0_15655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1" name="Google Shape;6731;g2d366c6e25e_0_15655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2" name="Google Shape;6732;g2d366c6e25e_0_15655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6733" name="Google Shape;6733;g2d366c6e25e_0_15655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4" name="Google Shape;6734;g2d366c6e25e_0_15655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5" name="Google Shape;6735;g2d366c6e25e_0_15655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6736" name="Google Shape;6736;g2d366c6e25e_0_15655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7" name="Google Shape;6737;g2d366c6e25e_0_15655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8" name="Google Shape;6738;g2d366c6e25e_0_15655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6739" name="Google Shape;6739;g2d366c6e25e_0_15655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0" name="Google Shape;6740;g2d366c6e25e_0_15655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1" name="Google Shape;6741;g2d366c6e25e_0_15655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6742" name="Google Shape;6742;g2d366c6e25e_0_15655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3" name="Google Shape;6743;g2d366c6e25e_0_15655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4" name="Google Shape;6744;g2d366c6e25e_0_15655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6745" name="Google Shape;6745;g2d366c6e25e_0_15655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6" name="Google Shape;6746;g2d366c6e25e_0_15655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7" name="Google Shape;6747;g2d366c6e25e_0_15655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6748" name="Google Shape;6748;g2d366c6e25e_0_15655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9" name="Google Shape;6749;g2d366c6e25e_0_15655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0" name="Google Shape;6750;g2d366c6e25e_0_15655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6751" name="Google Shape;6751;g2d366c6e25e_0_15655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2" name="Google Shape;6752;g2d366c6e25e_0_15655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3" name="Google Shape;6753;g2d366c6e25e_0_15655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6754" name="Google Shape;6754;g2d366c6e25e_0_15655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5" name="Google Shape;6755;g2d366c6e25e_0_15655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6" name="Google Shape;6756;g2d366c6e25e_0_15655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6757" name="Google Shape;6757;g2d366c6e25e_0_15655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8" name="Google Shape;6758;g2d366c6e25e_0_15655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9" name="Google Shape;6759;g2d366c6e25e_0_15655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6760" name="Google Shape;6760;g2d366c6e25e_0_15655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1" name="Google Shape;6761;g2d366c6e25e_0_15655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2" name="Google Shape;6762;g2d366c6e25e_0_15655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6763" name="Google Shape;6763;g2d366c6e25e_0_15655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4" name="Google Shape;6764;g2d366c6e25e_0_15655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5" name="Google Shape;6765;g2d366c6e25e_0_15655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6766" name="Google Shape;6766;g2d366c6e25e_0_15655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7" name="Google Shape;6767;g2d366c6e25e_0_15655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8" name="Google Shape;6768;g2d366c6e25e_0_15655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6769" name="Google Shape;6769;g2d366c6e25e_0_15655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0" name="Google Shape;6770;g2d366c6e25e_0_15655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1" name="Google Shape;6771;g2d366c6e25e_0_15655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6772" name="Google Shape;6772;g2d366c6e25e_0_15655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3" name="Google Shape;6773;g2d366c6e25e_0_15655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4" name="Google Shape;6774;g2d366c6e25e_0_15655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6775" name="Google Shape;6775;g2d366c6e25e_0_15655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6" name="Google Shape;6776;g2d366c6e25e_0_15655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7" name="Google Shape;6777;g2d366c6e25e_0_15655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6778" name="Google Shape;6778;g2d366c6e25e_0_15655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9" name="Google Shape;6779;g2d366c6e25e_0_15655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0" name="Google Shape;6780;g2d366c6e25e_0_15655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6781" name="Google Shape;6781;g2d366c6e25e_0_15655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2" name="Google Shape;6782;g2d366c6e25e_0_15655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3" name="Google Shape;6783;g2d366c6e25e_0_15655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6784" name="Google Shape;6784;g2d366c6e25e_0_15655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5" name="Google Shape;6785;g2d366c6e25e_0_15655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6" name="Google Shape;6786;g2d366c6e25e_0_15655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6787" name="Google Shape;6787;g2d366c6e25e_0_15655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8" name="Google Shape;6788;g2d366c6e25e_0_15655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9" name="Google Shape;6789;g2d366c6e25e_0_15655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6790" name="Google Shape;6790;g2d366c6e25e_0_15655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1" name="Google Shape;6791;g2d366c6e25e_0_15655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2" name="Google Shape;6792;g2d366c6e25e_0_15655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6793" name="Google Shape;6793;g2d366c6e25e_0_15655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4" name="Google Shape;6794;g2d366c6e25e_0_15655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5" name="Google Shape;6795;g2d366c6e25e_0_15655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6796" name="Google Shape;6796;g2d366c6e25e_0_15655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7" name="Google Shape;6797;g2d366c6e25e_0_15655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8" name="Google Shape;6798;g2d366c6e25e_0_15655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6799" name="Google Shape;6799;g2d366c6e25e_0_15655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0" name="Google Shape;6800;g2d366c6e25e_0_15655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1" name="Google Shape;6801;g2d366c6e25e_0_15655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6802" name="Google Shape;6802;g2d366c6e25e_0_15655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3" name="Google Shape;6803;g2d366c6e25e_0_15655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4" name="Google Shape;6804;g2d366c6e25e_0_15655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6805" name="Google Shape;6805;g2d366c6e25e_0_15655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6" name="Google Shape;6806;g2d366c6e25e_0_15655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07" name="Google Shape;6807;g2d366c6e25e_0_15655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g2d366c6e25e_0_15655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09" name="Google Shape;6809;g2d366c6e25e_0_15655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6810" name="Google Shape;6810;g2d366c6e25e_0_15655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1" name="Google Shape;6811;g2d366c6e25e_0_15655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2" name="Google Shape;6812;g2d366c6e25e_0_15655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6813" name="Google Shape;6813;g2d366c6e25e_0_15655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4" name="Google Shape;6814;g2d366c6e25e_0_15655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15" name="Google Shape;6815;g2d366c6e25e_0_15655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g2d366c6e25e_0_15655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17" name="Google Shape;6817;g2d366c6e25e_0_15655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6818" name="Google Shape;6818;g2d366c6e25e_0_15655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9" name="Google Shape;6819;g2d366c6e25e_0_15655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0" name="Google Shape;6820;g2d366c6e25e_0_15655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6821" name="Google Shape;6821;g2d366c6e25e_0_15655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2" name="Google Shape;6822;g2d366c6e25e_0_15655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3" name="Google Shape;6823;g2d366c6e25e_0_15655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6824" name="Google Shape;6824;g2d366c6e25e_0_15655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5" name="Google Shape;6825;g2d366c6e25e_0_15655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6" name="Google Shape;6826;g2d366c6e25e_0_15655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6827" name="Google Shape;6827;g2d366c6e25e_0_15655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8" name="Google Shape;6828;g2d366c6e25e_0_15655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9" name="Google Shape;6829;g2d366c6e25e_0_15655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6830" name="Google Shape;6830;g2d366c6e25e_0_15655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1" name="Google Shape;6831;g2d366c6e25e_0_15655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32" name="Google Shape;6832;g2d366c6e25e_0_15655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833" name="Google Shape;6833;g2d366c6e25e_0_15655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4" name="Google Shape;6834;g2d366c6e25e_0_15655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35" name="Google Shape;6835;g2d366c6e25e_0_15655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836" name="Google Shape;6836;g2d366c6e25e_0_15655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7" name="Google Shape;6837;g2d366c6e25e_0_15655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38" name="Google Shape;6838;g2d366c6e25e_0_15655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839" name="Google Shape;6839;g2d366c6e25e_0_15655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0" name="Google Shape;6840;g2d366c6e25e_0_15655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1" name="Google Shape;6841;g2d366c6e25e_0_15655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842" name="Google Shape;6842;g2d366c6e25e_0_15655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3" name="Google Shape;6843;g2d366c6e25e_0_15655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4" name="Google Shape;6844;g2d366c6e25e_0_15655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845" name="Google Shape;6845;g2d366c6e25e_0_15655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6" name="Google Shape;6846;g2d366c6e25e_0_15655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7" name="Google Shape;6847;g2d366c6e25e_0_15655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848" name="Google Shape;6848;g2d366c6e25e_0_15655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9" name="Google Shape;6849;g2d366c6e25e_0_15655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50" name="Google Shape;6850;g2d366c6e25e_0_15655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851" name="Google Shape;6851;g2d366c6e25e_0_15655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2" name="Google Shape;6852;g2d366c6e25e_0_15655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53" name="Google Shape;6853;g2d366c6e25e_0_15655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g2d366c6e25e_0_15655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55" name="Google Shape;6855;g2d366c6e25e_0_15655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856" name="Google Shape;6856;g2d366c6e25e_0_15655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7" name="Google Shape;6857;g2d366c6e25e_0_15655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58" name="Google Shape;6858;g2d366c6e25e_0_15655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859" name="Google Shape;6859;g2d366c6e25e_0_15655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0" name="Google Shape;6860;g2d366c6e25e_0_15655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61" name="Google Shape;6861;g2d366c6e25e_0_15655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862" name="Google Shape;6862;g2d366c6e25e_0_15655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3" name="Google Shape;6863;g2d366c6e25e_0_15655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64" name="Google Shape;6864;g2d366c6e25e_0_15655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865" name="Google Shape;6865;g2d366c6e25e_0_15655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6" name="Google Shape;6866;g2d366c6e25e_0_15655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67" name="Google Shape;6867;g2d366c6e25e_0_15655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868" name="Google Shape;6868;g2d366c6e25e_0_15655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9" name="Google Shape;6869;g2d366c6e25e_0_15655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0" name="Google Shape;6870;g2d366c6e25e_0_15655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871" name="Google Shape;6871;g2d366c6e25e_0_15655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2" name="Google Shape;6872;g2d366c6e25e_0_15655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3" name="Google Shape;6873;g2d366c6e25e_0_15655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874" name="Google Shape;6874;g2d366c6e25e_0_15655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5" name="Google Shape;6875;g2d366c6e25e_0_15655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6" name="Google Shape;6876;g2d366c6e25e_0_15655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877" name="Google Shape;6877;g2d366c6e25e_0_15655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8" name="Google Shape;6878;g2d366c6e25e_0_15655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9" name="Google Shape;6879;g2d366c6e25e_0_15655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880" name="Google Shape;6880;g2d366c6e25e_0_15655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1" name="Google Shape;6881;g2d366c6e25e_0_15655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82" name="Google Shape;6882;g2d366c6e25e_0_15655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883" name="Google Shape;6883;g2d366c6e25e_0_15655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4" name="Google Shape;6884;g2d366c6e25e_0_15655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85" name="Google Shape;6885;g2d366c6e25e_0_15655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886" name="Google Shape;6886;g2d366c6e25e_0_15655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7" name="Google Shape;6887;g2d366c6e25e_0_15655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88" name="Google Shape;6888;g2d366c6e25e_0_15655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889" name="Google Shape;6889;g2d366c6e25e_0_15655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0" name="Google Shape;6890;g2d366c6e25e_0_15655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91" name="Google Shape;6891;g2d366c6e25e_0_15655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892" name="Google Shape;6892;g2d366c6e25e_0_15655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3" name="Google Shape;6893;g2d366c6e25e_0_15655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94" name="Google Shape;6894;g2d366c6e25e_0_15655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895" name="Google Shape;6895;g2d366c6e25e_0_15655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6" name="Google Shape;6896;g2d366c6e25e_0_15655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97" name="Google Shape;6897;g2d366c6e25e_0_15655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898" name="Google Shape;6898;g2d366c6e25e_0_15655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9" name="Google Shape;6899;g2d366c6e25e_0_15655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0" name="Google Shape;6900;g2d366c6e25e_0_15655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901" name="Google Shape;6901;g2d366c6e25e_0_15655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2" name="Google Shape;6902;g2d366c6e25e_0_15655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3" name="Google Shape;6903;g2d366c6e25e_0_15655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904" name="Google Shape;6904;g2d366c6e25e_0_15655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5" name="Google Shape;6905;g2d366c6e25e_0_15655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6" name="Google Shape;6906;g2d366c6e25e_0_15655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907" name="Google Shape;6907;g2d366c6e25e_0_15655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8" name="Google Shape;6908;g2d366c6e25e_0_15655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9" name="Google Shape;6909;g2d366c6e25e_0_15655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910" name="Google Shape;6910;g2d366c6e25e_0_15655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1" name="Google Shape;6911;g2d366c6e25e_0_15655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12" name="Google Shape;6912;g2d366c6e25e_0_15655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913" name="Google Shape;6913;g2d366c6e25e_0_15655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4" name="Google Shape;6914;g2d366c6e25e_0_15655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15" name="Google Shape;6915;g2d366c6e25e_0_15655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916" name="Google Shape;6916;g2d366c6e25e_0_15655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7" name="Google Shape;6917;g2d366c6e25e_0_15655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18" name="Google Shape;6918;g2d366c6e25e_0_15655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919" name="Google Shape;6919;g2d366c6e25e_0_15655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0" name="Google Shape;6920;g2d366c6e25e_0_15655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21" name="Google Shape;6921;g2d366c6e25e_0_15655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922" name="Google Shape;6922;g2d366c6e25e_0_15655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3" name="Google Shape;6923;g2d366c6e25e_0_15655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24" name="Google Shape;6924;g2d366c6e25e_0_15655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925" name="Google Shape;6925;g2d366c6e25e_0_15655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6" name="Google Shape;6926;g2d366c6e25e_0_15655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7" name="Google Shape;6927;g2d366c6e25e_0_15655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g2d366c6e25e_0_15655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29" name="Google Shape;6929;g2d366c6e25e_0_15655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930" name="Google Shape;6930;g2d366c6e25e_0_15655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1" name="Google Shape;6931;g2d366c6e25e_0_15655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32" name="Google Shape;6932;g2d366c6e25e_0_15655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933" name="Google Shape;6933;g2d366c6e25e_0_15655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4" name="Google Shape;6934;g2d366c6e25e_0_15655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35" name="Google Shape;6935;g2d366c6e25e_0_15655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936" name="Google Shape;6936;g2d366c6e25e_0_15655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7" name="Google Shape;6937;g2d366c6e25e_0_15655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38" name="Google Shape;6938;g2d366c6e25e_0_15655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939" name="Google Shape;6939;g2d366c6e25e_0_15655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940" name="Google Shape;6940;g2d366c6e25e_0_15655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1" name="Google Shape;6941;g2d366c6e25e_0_15655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2" name="Google Shape;6942;g2d366c6e25e_0_15655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3" name="Google Shape;6943;g2d366c6e25e_0_15655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4" name="Google Shape;6944;g2d366c6e25e_0_15655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5" name="Google Shape;6945;g2d366c6e25e_0_15655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6" name="Google Shape;6946;g2d366c6e25e_0_15655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7" name="Google Shape;6947;g2d366c6e25e_0_15655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8" name="Google Shape;6948;g2d366c6e25e_0_15655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9" name="Google Shape;6949;g2d366c6e25e_0_15655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0" name="Google Shape;6950;g2d366c6e25e_0_15655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1" name="Google Shape;6951;g2d366c6e25e_0_15655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2" name="Google Shape;6952;g2d366c6e25e_0_15655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3" name="Google Shape;6953;g2d366c6e25e_0_15655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4" name="Google Shape;6954;g2d366c6e25e_0_15655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5" name="Google Shape;6955;g2d366c6e25e_0_15655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6" name="Google Shape;6956;g2d366c6e25e_0_15655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7" name="Google Shape;6957;g2d366c6e25e_0_15655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8" name="Google Shape;6958;g2d366c6e25e_0_15655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9" name="Google Shape;6959;g2d366c6e25e_0_15655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0" name="Google Shape;6960;g2d366c6e25e_0_15655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1" name="Google Shape;6961;g2d366c6e25e_0_15655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2" name="Google Shape;6962;g2d366c6e25e_0_15655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3" name="Google Shape;6963;g2d366c6e25e_0_15655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4" name="Google Shape;6964;g2d366c6e25e_0_15655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5" name="Google Shape;6965;g2d366c6e25e_0_15655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6" name="Google Shape;6966;g2d366c6e25e_0_15655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7" name="Google Shape;6967;g2d366c6e25e_0_15655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8" name="Google Shape;6968;g2d366c6e25e_0_15655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9" name="Google Shape;6969;g2d366c6e25e_0_15655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0" name="Google Shape;6970;g2d366c6e25e_0_15655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1" name="Google Shape;6971;g2d366c6e25e_0_15655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2" name="Google Shape;6972;g2d366c6e25e_0_15655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3" name="Google Shape;6973;g2d366c6e25e_0_15655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4" name="Google Shape;6974;g2d366c6e25e_0_15655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5" name="Google Shape;6975;g2d366c6e25e_0_15655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6" name="Google Shape;6976;g2d366c6e25e_0_15655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7" name="Google Shape;6977;g2d366c6e25e_0_15655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8" name="Google Shape;6978;g2d366c6e25e_0_15655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9" name="Google Shape;6979;g2d366c6e25e_0_15655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0" name="Google Shape;6980;g2d366c6e25e_0_15655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1" name="Google Shape;6981;g2d366c6e25e_0_15655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2" name="Google Shape;6982;g2d366c6e25e_0_15655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3" name="Google Shape;6983;g2d366c6e25e_0_15655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4" name="Google Shape;6984;g2d366c6e25e_0_15655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5" name="Google Shape;6985;g2d366c6e25e_0_15655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6" name="Google Shape;6986;g2d366c6e25e_0_15655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7" name="Google Shape;6987;g2d366c6e25e_0_15655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8" name="Google Shape;6988;g2d366c6e25e_0_15655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9" name="Google Shape;6989;g2d366c6e25e_0_15655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0" name="Google Shape;6990;g2d366c6e25e_0_15655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1" name="Google Shape;6991;g2d366c6e25e_0_15655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2" name="Google Shape;6992;g2d366c6e25e_0_15655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3" name="Google Shape;6993;g2d366c6e25e_0_15655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4" name="Google Shape;6994;g2d366c6e25e_0_15655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5" name="Google Shape;6995;g2d366c6e25e_0_15655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01295F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6" name="Google Shape;6996;g2d366c6e25e_0_15655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997" name="Google Shape;6997;g2d366c6e25e_0_15655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g2d366c6e25e_0_15655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9" name="Google Shape;6999;g2d366c6e25e_0_15655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7000" name="Google Shape;7000;g2d366c6e25e_0_15655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1" name="Google Shape;7001;g2d366c6e25e_0_15655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2" name="Google Shape;7002;g2d366c6e25e_0_15655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7003" name="Google Shape;7003;g2d366c6e25e_0_15655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4" name="Google Shape;7004;g2d366c6e25e_0_15655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5" name="Google Shape;7005;g2d366c6e25e_0_15655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7006" name="Google Shape;7006;g2d366c6e25e_0_15655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7" name="Google Shape;7007;g2d366c6e25e_0_15655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8" name="Google Shape;7008;g2d366c6e25e_0_15655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7009" name="Google Shape;7009;g2d366c6e25e_0_15655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0" name="Google Shape;7010;g2d366c6e25e_0_15655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1" name="Google Shape;7011;g2d366c6e25e_0_15655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7012" name="Google Shape;7012;g2d366c6e25e_0_15655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3" name="Google Shape;7013;g2d366c6e25e_0_15655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4" name="Google Shape;7014;g2d366c6e25e_0_15655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7015" name="Google Shape;7015;g2d366c6e25e_0_15655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6" name="Google Shape;7016;g2d366c6e25e_0_15655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17" name="Google Shape;7017;g2d366c6e25e_0_15655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7018" name="Google Shape;7018;g2d366c6e25e_0_15655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9" name="Google Shape;7019;g2d366c6e25e_0_15655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0" name="Google Shape;7020;g2d366c6e25e_0_15655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7021" name="Google Shape;7021;g2d366c6e25e_0_15655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2" name="Google Shape;7022;g2d366c6e25e_0_15655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3" name="Google Shape;7023;g2d366c6e25e_0_15655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7024" name="Google Shape;7024;g2d366c6e25e_0_15655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5" name="Google Shape;7025;g2d366c6e25e_0_15655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6" name="Google Shape;7026;g2d366c6e25e_0_15655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7027" name="Google Shape;7027;g2d366c6e25e_0_15655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8" name="Google Shape;7028;g2d366c6e25e_0_15655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29" name="Google Shape;7029;g2d366c6e25e_0_15655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0" name="Google Shape;7030;g2d366c6e25e_0_15655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rgbClr val="01295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31" name="Google Shape;7031;g2d366c6e25e_0_15655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7032" name="Google Shape;7032;g2d366c6e25e_0_15655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g2d366c6e25e_0_15655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34" name="Google Shape;7034;g2d366c6e25e_0_15655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7035" name="Google Shape;7035;g2d366c6e25e_0_15655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6" name="Google Shape;7036;g2d366c6e25e_0_15655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37" name="Google Shape;7037;g2d366c6e25e_0_15655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7038" name="Google Shape;7038;g2d366c6e25e_0_15655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9" name="Google Shape;7039;g2d366c6e25e_0_15655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0" name="Google Shape;7040;g2d366c6e25e_0_15655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7041" name="Google Shape;7041;g2d366c6e25e_0_15655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2" name="Google Shape;7042;g2d366c6e25e_0_15655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3" name="Google Shape;7043;g2d366c6e25e_0_15655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7044" name="Google Shape;7044;g2d366c6e25e_0_15655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5" name="Google Shape;7045;g2d366c6e25e_0_15655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6" name="Google Shape;7046;g2d366c6e25e_0_15655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7047" name="Google Shape;7047;g2d366c6e25e_0_15655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g2d366c6e25e_0_15655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9" name="Google Shape;7049;g2d366c6e25e_0_15655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7050" name="Google Shape;7050;g2d366c6e25e_0_15655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1" name="Google Shape;7051;g2d366c6e25e_0_15655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2" name="Google Shape;7052;g2d366c6e25e_0_15655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7053" name="Google Shape;7053;g2d366c6e25e_0_15655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g2d366c6e25e_0_15655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5" name="Google Shape;7055;g2d366c6e25e_0_15655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7056" name="Google Shape;7056;g2d366c6e25e_0_15655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7" name="Google Shape;7057;g2d366c6e25e_0_15655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8" name="Google Shape;7058;g2d366c6e25e_0_15655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7059" name="Google Shape;7059;g2d366c6e25e_0_15655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g2d366c6e25e_0_15655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1" name="Google Shape;7061;g2d366c6e25e_0_15655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7062" name="Google Shape;7062;g2d366c6e25e_0_15655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g2d366c6e25e_0_15655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4" name="Google Shape;7064;g2d366c6e25e_0_15655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7065" name="Google Shape;7065;g2d366c6e25e_0_15655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g2d366c6e25e_0_15655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67" name="Google Shape;7067;g2d366c6e25e_0_15655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7068" name="Google Shape;7068;g2d366c6e25e_0_15655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9" name="Google Shape;7069;g2d366c6e25e_0_15655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0" name="Google Shape;7070;g2d366c6e25e_0_15655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7071" name="Google Shape;7071;g2d366c6e25e_0_15655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g2d366c6e25e_0_15655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3" name="Google Shape;7073;g2d366c6e25e_0_15655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7074" name="Google Shape;7074;g2d366c6e25e_0_15655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g2d366c6e25e_0_15655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6" name="Google Shape;7076;g2d366c6e25e_0_15655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7077" name="Google Shape;7077;g2d366c6e25e_0_15655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8" name="Google Shape;7078;g2d366c6e25e_0_15655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79" name="Google Shape;7079;g2d366c6e25e_0_15655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7080" name="Google Shape;7080;g2d366c6e25e_0_15655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g2d366c6e25e_0_15655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2" name="Google Shape;7082;g2d366c6e25e_0_15655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7083" name="Google Shape;7083;g2d366c6e25e_0_15655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4" name="Google Shape;7084;g2d366c6e25e_0_15655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5" name="Google Shape;7085;g2d366c6e25e_0_15655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7086" name="Google Shape;7086;g2d366c6e25e_0_15655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7" name="Google Shape;7087;g2d366c6e25e_0_15655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8" name="Google Shape;7088;g2d366c6e25e_0_15655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7089" name="Google Shape;7089;g2d366c6e25e_0_15655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0" name="Google Shape;7090;g2d366c6e25e_0_15655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1" name="Google Shape;7091;g2d366c6e25e_0_15655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7092" name="Google Shape;7092;g2d366c6e25e_0_15655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3" name="Google Shape;7093;g2d366c6e25e_0_15655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4" name="Google Shape;7094;g2d366c6e25e_0_15655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7095" name="Google Shape;7095;g2d366c6e25e_0_15655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6" name="Google Shape;7096;g2d366c6e25e_0_15655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97" name="Google Shape;7097;g2d366c6e25e_0_15655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7098" name="Google Shape;7098;g2d366c6e25e_0_15655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g2d366c6e25e_0_15655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0" name="Google Shape;7100;g2d366c6e25e_0_15655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7101" name="Google Shape;7101;g2d366c6e25e_0_15655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g2d366c6e25e_0_15655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3" name="Google Shape;7103;g2d366c6e25e_0_15655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7104" name="Google Shape;7104;g2d366c6e25e_0_15655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g2d366c6e25e_0_15655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6" name="Google Shape;7106;g2d366c6e25e_0_15655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7107" name="Google Shape;7107;g2d366c6e25e_0_15655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8" name="Google Shape;7108;g2d366c6e25e_0_15655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9" name="Google Shape;7109;g2d366c6e25e_0_15655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7110" name="Google Shape;7110;g2d366c6e25e_0_15655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1" name="Google Shape;7111;g2d366c6e25e_0_15655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2" name="Google Shape;7112;g2d366c6e25e_0_15655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7113" name="Google Shape;7113;g2d366c6e25e_0_15655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4" name="Google Shape;7114;g2d366c6e25e_0_15655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5" name="Google Shape;7115;g2d366c6e25e_0_15655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7116" name="Google Shape;7116;g2d366c6e25e_0_15655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7" name="Google Shape;7117;g2d366c6e25e_0_15655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8" name="Google Shape;7118;g2d366c6e25e_0_15655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7119" name="Google Shape;7119;g2d366c6e25e_0_15655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0" name="Google Shape;7120;g2d366c6e25e_0_15655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21" name="Google Shape;7121;g2d366c6e25e_0_15655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7122" name="Google Shape;7122;g2d366c6e25e_0_15655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g2d366c6e25e_0_15655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24" name="Google Shape;7124;g2d366c6e25e_0_15655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7125" name="Google Shape;7125;g2d366c6e25e_0_15655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g2d366c6e25e_0_15655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27" name="Google Shape;7127;g2d366c6e25e_0_15655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7128" name="Google Shape;7128;g2d366c6e25e_0_15655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g2d366c6e25e_0_15655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30" name="Google Shape;7130;g2d366c6e25e_0_15655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7131" name="Google Shape;7131;g2d366c6e25e_0_15655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g2d366c6e25e_0_15655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rgbClr val="01295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82850" lIns="182850" spcFirstLastPara="1" rIns="182850" wrap="square" tIns="18285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9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 Blue BG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0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1"/>
          <p:cNvSpPr/>
          <p:nvPr>
            <p:ph idx="2" type="pic"/>
          </p:nvPr>
        </p:nvSpPr>
        <p:spPr>
          <a:xfrm>
            <a:off x="7377100" y="0"/>
            <a:ext cx="109110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7" name="Google Shape;87;p71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1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89" name="Google Shape;89;p71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2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2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93" name="Google Shape;93;p72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94" name="Google Shape;94;p72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2"/>
          <p:cNvSpPr/>
          <p:nvPr>
            <p:ph idx="2" type="pic"/>
          </p:nvPr>
        </p:nvSpPr>
        <p:spPr>
          <a:xfrm>
            <a:off x="7738600" y="285750"/>
            <a:ext cx="10188000" cy="9715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73"/>
          <p:cNvPicPr preferRelativeResize="0"/>
          <p:nvPr/>
        </p:nvPicPr>
        <p:blipFill rotWithShape="1">
          <a:blip r:embed="rId2">
            <a:alphaModFix/>
          </a:blip>
          <a:srcRect b="43622" l="9542" r="0" t="0"/>
          <a:stretch/>
        </p:blipFill>
        <p:spPr>
          <a:xfrm>
            <a:off x="0" y="3258925"/>
            <a:ext cx="17749700" cy="70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3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99" name="Google Shape;99;p73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100" name="Google Shape;100;p73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3"/>
          <p:cNvSpPr/>
          <p:nvPr>
            <p:ph idx="2" type="pic"/>
          </p:nvPr>
        </p:nvSpPr>
        <p:spPr>
          <a:xfrm>
            <a:off x="8509425" y="3841075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73"/>
          <p:cNvSpPr/>
          <p:nvPr>
            <p:ph idx="3" type="pic"/>
          </p:nvPr>
        </p:nvSpPr>
        <p:spPr>
          <a:xfrm>
            <a:off x="8509425" y="1354900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73"/>
          <p:cNvSpPr/>
          <p:nvPr>
            <p:ph idx="4" type="pic"/>
          </p:nvPr>
        </p:nvSpPr>
        <p:spPr>
          <a:xfrm>
            <a:off x="8509425" y="6327238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73"/>
          <p:cNvSpPr txBox="1"/>
          <p:nvPr>
            <p:ph idx="5" type="body"/>
          </p:nvPr>
        </p:nvSpPr>
        <p:spPr>
          <a:xfrm>
            <a:off x="10286075" y="120970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5" name="Google Shape;105;p73"/>
          <p:cNvSpPr txBox="1"/>
          <p:nvPr>
            <p:ph idx="6" type="body"/>
          </p:nvPr>
        </p:nvSpPr>
        <p:spPr>
          <a:xfrm>
            <a:off x="10286075" y="3692275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6" name="Google Shape;106;p73"/>
          <p:cNvSpPr txBox="1"/>
          <p:nvPr>
            <p:ph idx="7" type="body"/>
          </p:nvPr>
        </p:nvSpPr>
        <p:spPr>
          <a:xfrm>
            <a:off x="10286075" y="617485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/>
          <p:nvPr>
            <p:ph idx="2" type="pic"/>
          </p:nvPr>
        </p:nvSpPr>
        <p:spPr>
          <a:xfrm>
            <a:off x="9530100" y="1016375"/>
            <a:ext cx="8588400" cy="522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74"/>
          <p:cNvSpPr txBox="1"/>
          <p:nvPr>
            <p:ph type="title"/>
          </p:nvPr>
        </p:nvSpPr>
        <p:spPr>
          <a:xfrm>
            <a:off x="1451950" y="1257300"/>
            <a:ext cx="8158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10" name="Google Shape;110;p74"/>
          <p:cNvSpPr txBox="1"/>
          <p:nvPr>
            <p:ph idx="1" type="body"/>
          </p:nvPr>
        </p:nvSpPr>
        <p:spPr>
          <a:xfrm>
            <a:off x="13716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11" name="Google Shape;111;p74"/>
          <p:cNvSpPr txBox="1"/>
          <p:nvPr>
            <p:ph idx="3" type="subTitle"/>
          </p:nvPr>
        </p:nvSpPr>
        <p:spPr>
          <a:xfrm>
            <a:off x="1451950" y="3326300"/>
            <a:ext cx="7708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12" name="Google Shape;112;p74"/>
          <p:cNvSpPr txBox="1"/>
          <p:nvPr>
            <p:ph idx="4" type="body"/>
          </p:nvPr>
        </p:nvSpPr>
        <p:spPr>
          <a:xfrm>
            <a:off x="73771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113" name="Google Shape;113;p74"/>
          <p:cNvSpPr/>
          <p:nvPr>
            <p:ph idx="5" type="pic"/>
          </p:nvPr>
        </p:nvSpPr>
        <p:spPr>
          <a:xfrm>
            <a:off x="13716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74"/>
          <p:cNvSpPr/>
          <p:nvPr>
            <p:ph idx="6" type="pic"/>
          </p:nvPr>
        </p:nvSpPr>
        <p:spPr>
          <a:xfrm>
            <a:off x="73771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/>
          <p:nvPr/>
        </p:nvSpPr>
        <p:spPr>
          <a:xfrm>
            <a:off x="0" y="2035500"/>
            <a:ext cx="18288000" cy="82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5"/>
          <p:cNvPicPr preferRelativeResize="0"/>
          <p:nvPr/>
        </p:nvPicPr>
        <p:blipFill rotWithShape="1">
          <a:blip r:embed="rId2">
            <a:alphaModFix/>
          </a:blip>
          <a:srcRect b="63762" l="20197" r="0" t="0"/>
          <a:stretch/>
        </p:blipFill>
        <p:spPr>
          <a:xfrm>
            <a:off x="0" y="5740100"/>
            <a:ext cx="17384123" cy="4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5"/>
          <p:cNvSpPr/>
          <p:nvPr>
            <p:ph idx="2" type="pic"/>
          </p:nvPr>
        </p:nvSpPr>
        <p:spPr>
          <a:xfrm>
            <a:off x="12958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75"/>
          <p:cNvSpPr/>
          <p:nvPr>
            <p:ph idx="3" type="pic"/>
          </p:nvPr>
        </p:nvSpPr>
        <p:spPr>
          <a:xfrm>
            <a:off x="5595106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75"/>
          <p:cNvSpPr/>
          <p:nvPr>
            <p:ph idx="4" type="pic"/>
          </p:nvPr>
        </p:nvSpPr>
        <p:spPr>
          <a:xfrm>
            <a:off x="9894387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75"/>
          <p:cNvSpPr/>
          <p:nvPr>
            <p:ph idx="5" type="pic"/>
          </p:nvPr>
        </p:nvSpPr>
        <p:spPr>
          <a:xfrm>
            <a:off x="141936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75"/>
          <p:cNvSpPr txBox="1"/>
          <p:nvPr>
            <p:ph idx="1" type="body"/>
          </p:nvPr>
        </p:nvSpPr>
        <p:spPr>
          <a:xfrm>
            <a:off x="1295850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6" type="body"/>
          </p:nvPr>
        </p:nvSpPr>
        <p:spPr>
          <a:xfrm>
            <a:off x="56032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7" type="body"/>
          </p:nvPr>
        </p:nvSpPr>
        <p:spPr>
          <a:xfrm>
            <a:off x="989437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8" type="body"/>
          </p:nvPr>
        </p:nvSpPr>
        <p:spPr>
          <a:xfrm>
            <a:off x="141855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/>
          <p:nvPr>
            <p:ph idx="9" type="pic"/>
          </p:nvPr>
        </p:nvSpPr>
        <p:spPr>
          <a:xfrm>
            <a:off x="12958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75"/>
          <p:cNvSpPr/>
          <p:nvPr>
            <p:ph idx="13" type="pic"/>
          </p:nvPr>
        </p:nvSpPr>
        <p:spPr>
          <a:xfrm>
            <a:off x="5595106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75"/>
          <p:cNvSpPr/>
          <p:nvPr>
            <p:ph idx="14" type="pic"/>
          </p:nvPr>
        </p:nvSpPr>
        <p:spPr>
          <a:xfrm>
            <a:off x="9894387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75"/>
          <p:cNvSpPr/>
          <p:nvPr>
            <p:ph idx="15" type="pic"/>
          </p:nvPr>
        </p:nvSpPr>
        <p:spPr>
          <a:xfrm>
            <a:off x="141936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75"/>
          <p:cNvSpPr txBox="1"/>
          <p:nvPr>
            <p:ph idx="16" type="body"/>
          </p:nvPr>
        </p:nvSpPr>
        <p:spPr>
          <a:xfrm>
            <a:off x="1295850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5"/>
          <p:cNvSpPr txBox="1"/>
          <p:nvPr>
            <p:ph idx="17" type="body"/>
          </p:nvPr>
        </p:nvSpPr>
        <p:spPr>
          <a:xfrm>
            <a:off x="56032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5"/>
          <p:cNvSpPr txBox="1"/>
          <p:nvPr>
            <p:ph idx="18" type="body"/>
          </p:nvPr>
        </p:nvSpPr>
        <p:spPr>
          <a:xfrm>
            <a:off x="989437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75"/>
          <p:cNvSpPr txBox="1"/>
          <p:nvPr>
            <p:ph idx="19" type="body"/>
          </p:nvPr>
        </p:nvSpPr>
        <p:spPr>
          <a:xfrm>
            <a:off x="141855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75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Lexend ExtraBold"/>
              <a:buNone/>
              <a:defRPr b="0" sz="53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35" name="Google Shape;135;p75"/>
          <p:cNvSpPr txBox="1"/>
          <p:nvPr>
            <p:ph idx="20" type="body"/>
          </p:nvPr>
        </p:nvSpPr>
        <p:spPr>
          <a:xfrm>
            <a:off x="1295850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75"/>
          <p:cNvSpPr txBox="1"/>
          <p:nvPr>
            <p:ph idx="21" type="body"/>
          </p:nvPr>
        </p:nvSpPr>
        <p:spPr>
          <a:xfrm>
            <a:off x="5595113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75"/>
          <p:cNvSpPr txBox="1"/>
          <p:nvPr>
            <p:ph idx="22" type="body"/>
          </p:nvPr>
        </p:nvSpPr>
        <p:spPr>
          <a:xfrm>
            <a:off x="9894375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5"/>
          <p:cNvSpPr txBox="1"/>
          <p:nvPr>
            <p:ph idx="23" type="body"/>
          </p:nvPr>
        </p:nvSpPr>
        <p:spPr>
          <a:xfrm>
            <a:off x="14193638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75"/>
          <p:cNvSpPr txBox="1"/>
          <p:nvPr>
            <p:ph idx="24" type="body"/>
          </p:nvPr>
        </p:nvSpPr>
        <p:spPr>
          <a:xfrm>
            <a:off x="1295850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75"/>
          <p:cNvSpPr txBox="1"/>
          <p:nvPr>
            <p:ph idx="25" type="body"/>
          </p:nvPr>
        </p:nvSpPr>
        <p:spPr>
          <a:xfrm>
            <a:off x="559511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5"/>
          <p:cNvSpPr txBox="1"/>
          <p:nvPr>
            <p:ph idx="26" type="body"/>
          </p:nvPr>
        </p:nvSpPr>
        <p:spPr>
          <a:xfrm>
            <a:off x="9894375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75"/>
          <p:cNvSpPr txBox="1"/>
          <p:nvPr>
            <p:ph idx="27" type="body"/>
          </p:nvPr>
        </p:nvSpPr>
        <p:spPr>
          <a:xfrm>
            <a:off x="1420316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6"/>
          <p:cNvSpPr txBox="1"/>
          <p:nvPr>
            <p:ph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5" name="Google Shape;145;p76"/>
          <p:cNvSpPr/>
          <p:nvPr/>
        </p:nvSpPr>
        <p:spPr>
          <a:xfrm>
            <a:off x="8575" y="769075"/>
            <a:ext cx="12252600" cy="188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6"/>
          <p:cNvSpPr/>
          <p:nvPr/>
        </p:nvSpPr>
        <p:spPr>
          <a:xfrm>
            <a:off x="8575" y="2655192"/>
            <a:ext cx="18288000" cy="76317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6"/>
          <p:cNvSpPr/>
          <p:nvPr>
            <p:ph idx="2" type="pic"/>
          </p:nvPr>
        </p:nvSpPr>
        <p:spPr>
          <a:xfrm>
            <a:off x="-8650" y="2654575"/>
            <a:ext cx="5317800" cy="76317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76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Two Thirds">
  <p:cSld name="SECTION_TITLE_AND_DESCRIPTION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096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7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7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53" name="Google Shape;153;p77"/>
          <p:cNvSpPr txBox="1"/>
          <p:nvPr>
            <p:ph idx="1" type="body"/>
          </p:nvPr>
        </p:nvSpPr>
        <p:spPr>
          <a:xfrm>
            <a:off x="7501725" y="1426250"/>
            <a:ext cx="9694200" cy="7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60"/>
          <p:cNvPicPr preferRelativeResize="0"/>
          <p:nvPr/>
        </p:nvPicPr>
        <p:blipFill rotWithShape="1">
          <a:blip r:embed="rId3">
            <a:alphaModFix/>
          </a:blip>
          <a:srcRect b="66508" l="19123" r="10645" t="0"/>
          <a:stretch/>
        </p:blipFill>
        <p:spPr>
          <a:xfrm>
            <a:off x="0" y="4564375"/>
            <a:ext cx="18287998" cy="57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0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60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20" name="Google Shape;2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0"/>
          <p:cNvSpPr/>
          <p:nvPr>
            <p:ph idx="2" type="pic"/>
          </p:nvPr>
        </p:nvSpPr>
        <p:spPr>
          <a:xfrm>
            <a:off x="-9175" y="-9175"/>
            <a:ext cx="63225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fty-fifty Slide">
  <p:cSld name="SECTION_TITLE_AND_DESCRIPTION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8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8"/>
          <p:cNvSpPr txBox="1"/>
          <p:nvPr>
            <p:ph type="title"/>
          </p:nvPr>
        </p:nvSpPr>
        <p:spPr>
          <a:xfrm>
            <a:off x="1385925" y="1426250"/>
            <a:ext cx="6789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58" name="Google Shape;158;p78"/>
          <p:cNvSpPr txBox="1"/>
          <p:nvPr>
            <p:ph idx="1" type="body"/>
          </p:nvPr>
        </p:nvSpPr>
        <p:spPr>
          <a:xfrm>
            <a:off x="1390400" y="4624775"/>
            <a:ext cx="67899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Background">
  <p:cSld name="SECTION_TITLE_AND_DESCRI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9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7999" cy="88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9"/>
          <p:cNvSpPr txBox="1"/>
          <p:nvPr>
            <p:ph type="title"/>
          </p:nvPr>
        </p:nvSpPr>
        <p:spPr>
          <a:xfrm>
            <a:off x="1385925" y="1426250"/>
            <a:ext cx="3353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163" name="Google Shape;163;p79"/>
          <p:cNvSpPr txBox="1"/>
          <p:nvPr>
            <p:ph idx="1" type="body"/>
          </p:nvPr>
        </p:nvSpPr>
        <p:spPr>
          <a:xfrm>
            <a:off x="1390400" y="5723800"/>
            <a:ext cx="3353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">
  <p:cSld name="MAIN_POI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0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 Blue Background">
  <p:cSld name="CUSTOM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">
    <p:bg>
      <p:bgPr>
        <a:solidFill>
          <a:srgbClr val="66C3FF">
            <a:alpha val="7843"/>
          </a:srgbClr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3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2">
  <p:cSld name="CUSTOM_1_1_1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4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5"/>
          <p:cNvPicPr preferRelativeResize="0"/>
          <p:nvPr/>
        </p:nvPicPr>
        <p:blipFill rotWithShape="1">
          <a:blip r:embed="rId2">
            <a:alphaModFix/>
          </a:blip>
          <a:srcRect b="62142" l="1501" r="5232" t="-1030"/>
          <a:stretch/>
        </p:blipFill>
        <p:spPr>
          <a:xfrm flipH="1">
            <a:off x="-1" y="5439100"/>
            <a:ext cx="18288001" cy="48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5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85"/>
          <p:cNvSpPr txBox="1"/>
          <p:nvPr>
            <p:ph idx="1" type="subTitle"/>
          </p:nvPr>
        </p:nvSpPr>
        <p:spPr>
          <a:xfrm>
            <a:off x="866325" y="1271400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6"/>
          <p:cNvPicPr preferRelativeResize="0"/>
          <p:nvPr/>
        </p:nvPicPr>
        <p:blipFill rotWithShape="1">
          <a:blip r:embed="rId3">
            <a:alphaModFix/>
          </a:blip>
          <a:srcRect b="33020" l="0" r="26268" t="0"/>
          <a:stretch/>
        </p:blipFill>
        <p:spPr>
          <a:xfrm>
            <a:off x="3602175" y="713450"/>
            <a:ext cx="14685850" cy="95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6"/>
          <p:cNvPicPr preferRelativeResize="0"/>
          <p:nvPr/>
        </p:nvPicPr>
        <p:blipFill rotWithShape="1">
          <a:blip r:embed="rId4">
            <a:alphaModFix/>
          </a:blip>
          <a:srcRect b="5968" l="47464" r="0" t="8509"/>
          <a:stretch/>
        </p:blipFill>
        <p:spPr>
          <a:xfrm>
            <a:off x="1" y="0"/>
            <a:ext cx="1190632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6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83" name="Google Shape;183;p86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8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86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 white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1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5" name="Google Shape;25;p61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" name="Google Shape;26;p6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1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d366c6e25e_0_6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d366c6e25e_0_650"/>
          <p:cNvPicPr preferRelativeResize="0"/>
          <p:nvPr/>
        </p:nvPicPr>
        <p:blipFill rotWithShape="1">
          <a:blip r:embed="rId3">
            <a:alphaModFix/>
          </a:blip>
          <a:srcRect b="66508" l="19123" r="10646" t="0"/>
          <a:stretch/>
        </p:blipFill>
        <p:spPr>
          <a:xfrm>
            <a:off x="0" y="4564375"/>
            <a:ext cx="18288000" cy="5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d366c6e25e_0_650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g2d366c6e25e_0_650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196" name="Google Shape;196;g2d366c6e25e_0_650"/>
          <p:cNvPicPr preferRelativeResize="0"/>
          <p:nvPr/>
        </p:nvPicPr>
        <p:blipFill rotWithShape="1">
          <a:blip r:embed="rId4">
            <a:alphaModFix/>
          </a:blip>
          <a:srcRect b="10505" l="51756" r="0" t="2741"/>
          <a:stretch/>
        </p:blipFill>
        <p:spPr>
          <a:xfrm>
            <a:off x="1" y="0"/>
            <a:ext cx="583177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d366c6e25e_0_6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d366c6e25e_0_6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d366c6e25e_0_657"/>
          <p:cNvPicPr preferRelativeResize="0"/>
          <p:nvPr/>
        </p:nvPicPr>
        <p:blipFill rotWithShape="1">
          <a:blip r:embed="rId3">
            <a:alphaModFix/>
          </a:blip>
          <a:srcRect b="66508" l="19123" r="10646" t="0"/>
          <a:stretch/>
        </p:blipFill>
        <p:spPr>
          <a:xfrm>
            <a:off x="0" y="4564375"/>
            <a:ext cx="18288000" cy="5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d366c6e25e_0_657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g2d366c6e25e_0_657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203" name="Google Shape;203;g2d366c6e25e_0_6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366c6e25e_0_657"/>
          <p:cNvSpPr/>
          <p:nvPr>
            <p:ph idx="2" type="pic"/>
          </p:nvPr>
        </p:nvSpPr>
        <p:spPr>
          <a:xfrm>
            <a:off x="-9175" y="-9175"/>
            <a:ext cx="63225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d366c6e25e_0_6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d366c6e25e_0_664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08" name="Google Shape;208;g2d366c6e25e_0_664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g2d366c6e25e_0_664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g2d366c6e25e_0_664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366c6e25e_0_670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d366c6e25e_0_670"/>
          <p:cNvSpPr txBox="1"/>
          <p:nvPr>
            <p:ph type="title"/>
          </p:nvPr>
        </p:nvSpPr>
        <p:spPr>
          <a:xfrm>
            <a:off x="8576875" y="2327625"/>
            <a:ext cx="4902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4" name="Google Shape;214;g2d366c6e25e_0_670"/>
          <p:cNvSpPr txBox="1"/>
          <p:nvPr>
            <p:ph idx="2" type="title"/>
          </p:nvPr>
        </p:nvSpPr>
        <p:spPr>
          <a:xfrm>
            <a:off x="8576875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15" name="Google Shape;215;g2d366c6e25e_0_670"/>
          <p:cNvSpPr/>
          <p:nvPr>
            <p:ph idx="3" type="pic"/>
          </p:nvPr>
        </p:nvSpPr>
        <p:spPr>
          <a:xfrm>
            <a:off x="0" y="-22175"/>
            <a:ext cx="73770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g2d366c6e25e_0_670"/>
          <p:cNvSpPr txBox="1"/>
          <p:nvPr>
            <p:ph idx="1" type="subTitle"/>
          </p:nvPr>
        </p:nvSpPr>
        <p:spPr>
          <a:xfrm>
            <a:off x="8576879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APTION_ONLY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366c6e25e_0_676"/>
          <p:cNvSpPr/>
          <p:nvPr/>
        </p:nvSpPr>
        <p:spPr>
          <a:xfrm>
            <a:off x="3755100" y="-33375"/>
            <a:ext cx="107778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d366c6e25e_0_676"/>
          <p:cNvPicPr preferRelativeResize="0"/>
          <p:nvPr/>
        </p:nvPicPr>
        <p:blipFill rotWithShape="1">
          <a:blip r:embed="rId2">
            <a:alphaModFix/>
          </a:blip>
          <a:srcRect b="39943" l="0" r="1448" t="0"/>
          <a:stretch/>
        </p:blipFill>
        <p:spPr>
          <a:xfrm>
            <a:off x="576700" y="3381325"/>
            <a:ext cx="17711304" cy="69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d366c6e25e_0_676"/>
          <p:cNvSpPr/>
          <p:nvPr>
            <p:ph idx="2" type="pic"/>
          </p:nvPr>
        </p:nvSpPr>
        <p:spPr>
          <a:xfrm>
            <a:off x="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d366c6e25e_0_676"/>
          <p:cNvSpPr txBox="1"/>
          <p:nvPr>
            <p:ph type="title"/>
          </p:nvPr>
        </p:nvSpPr>
        <p:spPr>
          <a:xfrm>
            <a:off x="4637850" y="2327625"/>
            <a:ext cx="9012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2" name="Google Shape;222;g2d366c6e25e_0_676"/>
          <p:cNvSpPr txBox="1"/>
          <p:nvPr>
            <p:ph idx="3" type="title"/>
          </p:nvPr>
        </p:nvSpPr>
        <p:spPr>
          <a:xfrm>
            <a:off x="4637852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23" name="Google Shape;223;g2d366c6e25e_0_676"/>
          <p:cNvSpPr txBox="1"/>
          <p:nvPr>
            <p:ph idx="1" type="subTitle"/>
          </p:nvPr>
        </p:nvSpPr>
        <p:spPr>
          <a:xfrm>
            <a:off x="4637852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4" name="Google Shape;224;g2d366c6e25e_0_676"/>
          <p:cNvSpPr/>
          <p:nvPr>
            <p:ph idx="4" type="pic"/>
          </p:nvPr>
        </p:nvSpPr>
        <p:spPr>
          <a:xfrm>
            <a:off x="1453290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APTION_ONLY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66c6e25e_0_684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d366c6e25e_0_684"/>
          <p:cNvPicPr preferRelativeResize="0"/>
          <p:nvPr/>
        </p:nvPicPr>
        <p:blipFill rotWithShape="1">
          <a:blip r:embed="rId2">
            <a:alphaModFix/>
          </a:blip>
          <a:srcRect b="51608" l="6121" r="13441" t="0"/>
          <a:stretch/>
        </p:blipFill>
        <p:spPr>
          <a:xfrm>
            <a:off x="0" y="3248050"/>
            <a:ext cx="18288000" cy="70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d366c6e25e_0_684"/>
          <p:cNvSpPr txBox="1"/>
          <p:nvPr>
            <p:ph type="title"/>
          </p:nvPr>
        </p:nvSpPr>
        <p:spPr>
          <a:xfrm>
            <a:off x="2566500" y="2327625"/>
            <a:ext cx="13155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9" name="Google Shape;229;g2d366c6e25e_0_684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30" name="Google Shape;230;g2d366c6e25e_0_684"/>
          <p:cNvSpPr txBox="1"/>
          <p:nvPr>
            <p:ph idx="1" type="subTitle"/>
          </p:nvPr>
        </p:nvSpPr>
        <p:spPr>
          <a:xfrm>
            <a:off x="2566499" y="5381925"/>
            <a:ext cx="131550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366c6e25e_0_690"/>
          <p:cNvSpPr/>
          <p:nvPr>
            <p:ph idx="2" type="pic"/>
          </p:nvPr>
        </p:nvSpPr>
        <p:spPr>
          <a:xfrm>
            <a:off x="11581900" y="0"/>
            <a:ext cx="6706200" cy="10287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2d366c6e25e_0_690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34" name="Google Shape;234;g2d366c6e25e_0_690"/>
          <p:cNvSpPr txBox="1"/>
          <p:nvPr>
            <p:ph idx="1" type="body"/>
          </p:nvPr>
        </p:nvSpPr>
        <p:spPr>
          <a:xfrm>
            <a:off x="1381200" y="5968050"/>
            <a:ext cx="8953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○"/>
              <a:defRPr sz="2400">
                <a:solidFill>
                  <a:srgbClr val="76787A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■"/>
              <a:defRPr sz="2400">
                <a:solidFill>
                  <a:srgbClr val="76787A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864">
          <p15:clr>
            <a:srgbClr val="FA7B17"/>
          </p15:clr>
        </p15:guide>
        <p15:guide id="3" pos="6510">
          <p15:clr>
            <a:srgbClr val="FA7B17"/>
          </p15:clr>
        </p15:guide>
        <p15:guide id="4" pos="87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366c6e25e_0_694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37" name="Google Shape;237;g2d366c6e25e_0_694"/>
          <p:cNvSpPr/>
          <p:nvPr>
            <p:ph idx="2" type="pic"/>
          </p:nvPr>
        </p:nvSpPr>
        <p:spPr>
          <a:xfrm>
            <a:off x="10944225" y="1428750"/>
            <a:ext cx="5972100" cy="741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2d366c6e25e_0_694"/>
          <p:cNvSpPr txBox="1"/>
          <p:nvPr>
            <p:ph idx="1" type="body"/>
          </p:nvPr>
        </p:nvSpPr>
        <p:spPr>
          <a:xfrm>
            <a:off x="6172200" y="5124450"/>
            <a:ext cx="3609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39" name="Google Shape;239;g2d366c6e25e_0_694"/>
          <p:cNvSpPr txBox="1"/>
          <p:nvPr>
            <p:ph idx="3" type="body"/>
          </p:nvPr>
        </p:nvSpPr>
        <p:spPr>
          <a:xfrm>
            <a:off x="3048000" y="5124450"/>
            <a:ext cx="2743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66c6e25e_0_699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42" name="Google Shape;242;g2d366c6e25e_0_699"/>
          <p:cNvSpPr/>
          <p:nvPr/>
        </p:nvSpPr>
        <p:spPr>
          <a:xfrm>
            <a:off x="-9525" y="2035500"/>
            <a:ext cx="18288000" cy="82515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d366c6e25e_0_699"/>
          <p:cNvSpPr txBox="1"/>
          <p:nvPr>
            <p:ph idx="1" type="body"/>
          </p:nvPr>
        </p:nvSpPr>
        <p:spPr>
          <a:xfrm>
            <a:off x="3424125" y="2794900"/>
            <a:ext cx="51009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44" name="Google Shape;244;g2d366c6e25e_0_699"/>
          <p:cNvSpPr txBox="1"/>
          <p:nvPr>
            <p:ph idx="2" type="body"/>
          </p:nvPr>
        </p:nvSpPr>
        <p:spPr>
          <a:xfrm>
            <a:off x="1144975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45" name="Google Shape;245;g2d366c6e25e_0_699"/>
          <p:cNvSpPr/>
          <p:nvPr>
            <p:ph idx="3" type="pic"/>
          </p:nvPr>
        </p:nvSpPr>
        <p:spPr>
          <a:xfrm>
            <a:off x="135665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d366c6e25e_0_699"/>
          <p:cNvSpPr/>
          <p:nvPr>
            <p:ph idx="4" type="pic"/>
          </p:nvPr>
        </p:nvSpPr>
        <p:spPr>
          <a:xfrm>
            <a:off x="135665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d366c6e25e_0_699"/>
          <p:cNvSpPr/>
          <p:nvPr>
            <p:ph idx="5" type="pic"/>
          </p:nvPr>
        </p:nvSpPr>
        <p:spPr>
          <a:xfrm>
            <a:off x="1518360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d366c6e25e_0_699"/>
          <p:cNvSpPr/>
          <p:nvPr>
            <p:ph idx="6" type="pic"/>
          </p:nvPr>
        </p:nvSpPr>
        <p:spPr>
          <a:xfrm>
            <a:off x="1518360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d366c6e25e_0_699"/>
          <p:cNvSpPr txBox="1"/>
          <p:nvPr>
            <p:ph idx="7" type="body"/>
          </p:nvPr>
        </p:nvSpPr>
        <p:spPr>
          <a:xfrm>
            <a:off x="1144975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50" name="Google Shape;250;g2d366c6e25e_0_699"/>
          <p:cNvSpPr txBox="1"/>
          <p:nvPr>
            <p:ph idx="8" type="body"/>
          </p:nvPr>
        </p:nvSpPr>
        <p:spPr>
          <a:xfrm>
            <a:off x="14971950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51" name="Google Shape;251;g2d366c6e25e_0_699"/>
          <p:cNvSpPr txBox="1"/>
          <p:nvPr>
            <p:ph idx="9" type="body"/>
          </p:nvPr>
        </p:nvSpPr>
        <p:spPr>
          <a:xfrm>
            <a:off x="14971950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52" name="Google Shape;252;g2d366c6e25e_0_699"/>
          <p:cNvSpPr txBox="1"/>
          <p:nvPr>
            <p:ph idx="13" type="body"/>
          </p:nvPr>
        </p:nvSpPr>
        <p:spPr>
          <a:xfrm>
            <a:off x="3424125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53" name="Google Shape;253;g2d366c6e25e_0_699"/>
          <p:cNvSpPr txBox="1"/>
          <p:nvPr>
            <p:ph idx="14" type="body"/>
          </p:nvPr>
        </p:nvSpPr>
        <p:spPr>
          <a:xfrm>
            <a:off x="9871050" y="2794900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254" name="Google Shape;254;g2d366c6e25e_0_699"/>
          <p:cNvSpPr txBox="1"/>
          <p:nvPr>
            <p:ph idx="15" type="body"/>
          </p:nvPr>
        </p:nvSpPr>
        <p:spPr>
          <a:xfrm>
            <a:off x="9871050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Profile">
  <p:cSld name="CUSTOM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d366c6e25e_0_7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d366c6e25e_0_714"/>
          <p:cNvPicPr preferRelativeResize="0"/>
          <p:nvPr/>
        </p:nvPicPr>
        <p:blipFill rotWithShape="1">
          <a:blip r:embed="rId3">
            <a:alphaModFix/>
          </a:blip>
          <a:srcRect b="59816" l="19903" r="0" t="0"/>
          <a:stretch/>
        </p:blipFill>
        <p:spPr>
          <a:xfrm>
            <a:off x="0" y="6153275"/>
            <a:ext cx="14311827" cy="4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d366c6e25e_0_714"/>
          <p:cNvSpPr/>
          <p:nvPr/>
        </p:nvSpPr>
        <p:spPr>
          <a:xfrm>
            <a:off x="7332525" y="1412400"/>
            <a:ext cx="9572100" cy="7462200"/>
          </a:xfrm>
          <a:prstGeom prst="roundRect">
            <a:avLst>
              <a:gd fmla="val 3360" name="adj"/>
            </a:avLst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d366c6e25e_0_714"/>
          <p:cNvSpPr txBox="1"/>
          <p:nvPr>
            <p:ph type="title"/>
          </p:nvPr>
        </p:nvSpPr>
        <p:spPr>
          <a:xfrm>
            <a:off x="1381125" y="2652700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60" name="Google Shape;260;g2d366c6e25e_0_714"/>
          <p:cNvSpPr txBox="1"/>
          <p:nvPr>
            <p:ph idx="1" type="subTitle"/>
          </p:nvPr>
        </p:nvSpPr>
        <p:spPr>
          <a:xfrm>
            <a:off x="1381125" y="4002945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g2d366c6e25e_0_714"/>
          <p:cNvSpPr/>
          <p:nvPr>
            <p:ph idx="2" type="pic"/>
          </p:nvPr>
        </p:nvSpPr>
        <p:spPr>
          <a:xfrm>
            <a:off x="10733188" y="1994600"/>
            <a:ext cx="2770800" cy="27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d366c6e25e_0_714"/>
          <p:cNvSpPr txBox="1"/>
          <p:nvPr>
            <p:ph idx="3" type="body"/>
          </p:nvPr>
        </p:nvSpPr>
        <p:spPr>
          <a:xfrm>
            <a:off x="8546325" y="5355175"/>
            <a:ext cx="7144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APTION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2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2"/>
          <p:cNvSpPr txBox="1"/>
          <p:nvPr>
            <p:ph type="title"/>
          </p:nvPr>
        </p:nvSpPr>
        <p:spPr>
          <a:xfrm>
            <a:off x="8576875" y="2327625"/>
            <a:ext cx="4902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p62"/>
          <p:cNvSpPr txBox="1"/>
          <p:nvPr>
            <p:ph idx="2" type="title"/>
          </p:nvPr>
        </p:nvSpPr>
        <p:spPr>
          <a:xfrm>
            <a:off x="8576875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2" name="Google Shape;32;p62"/>
          <p:cNvSpPr/>
          <p:nvPr>
            <p:ph idx="3" type="pic"/>
          </p:nvPr>
        </p:nvSpPr>
        <p:spPr>
          <a:xfrm>
            <a:off x="0" y="-22175"/>
            <a:ext cx="73770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2"/>
          <p:cNvSpPr txBox="1"/>
          <p:nvPr>
            <p:ph idx="1" type="subTitle"/>
          </p:nvPr>
        </p:nvSpPr>
        <p:spPr>
          <a:xfrm>
            <a:off x="8576879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">
  <p:cSld name="BLANK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366c6e25e_0_722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 Blue BG">
  <p:cSld name="BLANK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d366c6e25e_0_7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d366c6e25e_0_724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366c6e25e_0_727"/>
          <p:cNvSpPr/>
          <p:nvPr>
            <p:ph idx="2" type="pic"/>
          </p:nvPr>
        </p:nvSpPr>
        <p:spPr>
          <a:xfrm>
            <a:off x="7377100" y="0"/>
            <a:ext cx="109110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0" name="Google Shape;270;g2d366c6e25e_0_727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d366c6e25e_0_727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72" name="Google Shape;272;g2d366c6e25e_0_727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2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d366c6e25e_0_732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d366c6e25e_0_732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76" name="Google Shape;276;g2d366c6e25e_0_732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277" name="Google Shape;277;g2d366c6e25e_0_732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d366c6e25e_0_732"/>
          <p:cNvSpPr/>
          <p:nvPr>
            <p:ph idx="2" type="pic"/>
          </p:nvPr>
        </p:nvSpPr>
        <p:spPr>
          <a:xfrm>
            <a:off x="7738600" y="285750"/>
            <a:ext cx="10188000" cy="9715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d366c6e25e_0_738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d366c6e25e_0_738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82" name="Google Shape;282;g2d366c6e25e_0_738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283" name="Google Shape;283;g2d366c6e25e_0_738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d366c6e25e_0_738"/>
          <p:cNvSpPr/>
          <p:nvPr>
            <p:ph idx="2" type="pic"/>
          </p:nvPr>
        </p:nvSpPr>
        <p:spPr>
          <a:xfrm>
            <a:off x="8509425" y="3841075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g2d366c6e25e_0_738"/>
          <p:cNvSpPr/>
          <p:nvPr>
            <p:ph idx="3" type="pic"/>
          </p:nvPr>
        </p:nvSpPr>
        <p:spPr>
          <a:xfrm>
            <a:off x="8509425" y="1354900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g2d366c6e25e_0_738"/>
          <p:cNvSpPr/>
          <p:nvPr>
            <p:ph idx="4" type="pic"/>
          </p:nvPr>
        </p:nvSpPr>
        <p:spPr>
          <a:xfrm>
            <a:off x="8509425" y="6327238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g2d366c6e25e_0_738"/>
          <p:cNvSpPr txBox="1"/>
          <p:nvPr>
            <p:ph idx="5" type="body"/>
          </p:nvPr>
        </p:nvSpPr>
        <p:spPr>
          <a:xfrm>
            <a:off x="10286075" y="120970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8" name="Google Shape;288;g2d366c6e25e_0_738"/>
          <p:cNvSpPr txBox="1"/>
          <p:nvPr>
            <p:ph idx="6" type="body"/>
          </p:nvPr>
        </p:nvSpPr>
        <p:spPr>
          <a:xfrm>
            <a:off x="10286075" y="3692275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9" name="Google Shape;289;g2d366c6e25e_0_738"/>
          <p:cNvSpPr txBox="1"/>
          <p:nvPr>
            <p:ph idx="7" type="body"/>
          </p:nvPr>
        </p:nvSpPr>
        <p:spPr>
          <a:xfrm>
            <a:off x="10286075" y="617485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366c6e25e_0_749"/>
          <p:cNvSpPr/>
          <p:nvPr>
            <p:ph idx="2" type="pic"/>
          </p:nvPr>
        </p:nvSpPr>
        <p:spPr>
          <a:xfrm>
            <a:off x="9530100" y="1016375"/>
            <a:ext cx="8588400" cy="52269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g2d366c6e25e_0_749"/>
          <p:cNvSpPr txBox="1"/>
          <p:nvPr>
            <p:ph type="title"/>
          </p:nvPr>
        </p:nvSpPr>
        <p:spPr>
          <a:xfrm>
            <a:off x="1451950" y="1257300"/>
            <a:ext cx="8158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293" name="Google Shape;293;g2d366c6e25e_0_749"/>
          <p:cNvSpPr txBox="1"/>
          <p:nvPr>
            <p:ph idx="1" type="body"/>
          </p:nvPr>
        </p:nvSpPr>
        <p:spPr>
          <a:xfrm>
            <a:off x="13716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94" name="Google Shape;294;g2d366c6e25e_0_749"/>
          <p:cNvSpPr txBox="1"/>
          <p:nvPr>
            <p:ph idx="3" type="subTitle"/>
          </p:nvPr>
        </p:nvSpPr>
        <p:spPr>
          <a:xfrm>
            <a:off x="1451950" y="3326300"/>
            <a:ext cx="7708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95" name="Google Shape;295;g2d366c6e25e_0_749"/>
          <p:cNvSpPr txBox="1"/>
          <p:nvPr>
            <p:ph idx="4" type="body"/>
          </p:nvPr>
        </p:nvSpPr>
        <p:spPr>
          <a:xfrm>
            <a:off x="73771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96" name="Google Shape;296;g2d366c6e25e_0_749"/>
          <p:cNvSpPr/>
          <p:nvPr>
            <p:ph idx="5" type="pic"/>
          </p:nvPr>
        </p:nvSpPr>
        <p:spPr>
          <a:xfrm>
            <a:off x="13716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g2d366c6e25e_0_749"/>
          <p:cNvSpPr/>
          <p:nvPr>
            <p:ph idx="6" type="pic"/>
          </p:nvPr>
        </p:nvSpPr>
        <p:spPr>
          <a:xfrm>
            <a:off x="73771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366c6e25e_0_757"/>
          <p:cNvSpPr/>
          <p:nvPr/>
        </p:nvSpPr>
        <p:spPr>
          <a:xfrm>
            <a:off x="0" y="2035500"/>
            <a:ext cx="18288000" cy="82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2d366c6e25e_0_757"/>
          <p:cNvPicPr preferRelativeResize="0"/>
          <p:nvPr/>
        </p:nvPicPr>
        <p:blipFill rotWithShape="1">
          <a:blip r:embed="rId2">
            <a:alphaModFix/>
          </a:blip>
          <a:srcRect b="63761" l="20197" r="0" t="0"/>
          <a:stretch/>
        </p:blipFill>
        <p:spPr>
          <a:xfrm>
            <a:off x="0" y="5740100"/>
            <a:ext cx="17384122" cy="45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d366c6e25e_0_757"/>
          <p:cNvSpPr/>
          <p:nvPr>
            <p:ph idx="2" type="pic"/>
          </p:nvPr>
        </p:nvSpPr>
        <p:spPr>
          <a:xfrm>
            <a:off x="12958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g2d366c6e25e_0_757"/>
          <p:cNvSpPr/>
          <p:nvPr>
            <p:ph idx="3" type="pic"/>
          </p:nvPr>
        </p:nvSpPr>
        <p:spPr>
          <a:xfrm>
            <a:off x="5595106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g2d366c6e25e_0_757"/>
          <p:cNvSpPr/>
          <p:nvPr>
            <p:ph idx="4" type="pic"/>
          </p:nvPr>
        </p:nvSpPr>
        <p:spPr>
          <a:xfrm>
            <a:off x="9894387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g2d366c6e25e_0_757"/>
          <p:cNvSpPr/>
          <p:nvPr>
            <p:ph idx="5" type="pic"/>
          </p:nvPr>
        </p:nvSpPr>
        <p:spPr>
          <a:xfrm>
            <a:off x="141936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g2d366c6e25e_0_757"/>
          <p:cNvSpPr txBox="1"/>
          <p:nvPr>
            <p:ph idx="1" type="body"/>
          </p:nvPr>
        </p:nvSpPr>
        <p:spPr>
          <a:xfrm>
            <a:off x="1295850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g2d366c6e25e_0_757"/>
          <p:cNvSpPr txBox="1"/>
          <p:nvPr>
            <p:ph idx="6" type="body"/>
          </p:nvPr>
        </p:nvSpPr>
        <p:spPr>
          <a:xfrm>
            <a:off x="56032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g2d366c6e25e_0_757"/>
          <p:cNvSpPr txBox="1"/>
          <p:nvPr>
            <p:ph idx="7" type="body"/>
          </p:nvPr>
        </p:nvSpPr>
        <p:spPr>
          <a:xfrm>
            <a:off x="989437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g2d366c6e25e_0_757"/>
          <p:cNvSpPr txBox="1"/>
          <p:nvPr>
            <p:ph idx="8" type="body"/>
          </p:nvPr>
        </p:nvSpPr>
        <p:spPr>
          <a:xfrm>
            <a:off x="141855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g2d366c6e25e_0_757"/>
          <p:cNvSpPr/>
          <p:nvPr>
            <p:ph idx="9" type="pic"/>
          </p:nvPr>
        </p:nvSpPr>
        <p:spPr>
          <a:xfrm>
            <a:off x="12958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g2d366c6e25e_0_757"/>
          <p:cNvSpPr/>
          <p:nvPr>
            <p:ph idx="13" type="pic"/>
          </p:nvPr>
        </p:nvSpPr>
        <p:spPr>
          <a:xfrm>
            <a:off x="5595106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g2d366c6e25e_0_757"/>
          <p:cNvSpPr/>
          <p:nvPr>
            <p:ph idx="14" type="pic"/>
          </p:nvPr>
        </p:nvSpPr>
        <p:spPr>
          <a:xfrm>
            <a:off x="9894387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g2d366c6e25e_0_757"/>
          <p:cNvSpPr/>
          <p:nvPr>
            <p:ph idx="15" type="pic"/>
          </p:nvPr>
        </p:nvSpPr>
        <p:spPr>
          <a:xfrm>
            <a:off x="141936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g2d366c6e25e_0_757"/>
          <p:cNvSpPr txBox="1"/>
          <p:nvPr>
            <p:ph idx="16" type="body"/>
          </p:nvPr>
        </p:nvSpPr>
        <p:spPr>
          <a:xfrm>
            <a:off x="1295850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g2d366c6e25e_0_757"/>
          <p:cNvSpPr txBox="1"/>
          <p:nvPr>
            <p:ph idx="17" type="body"/>
          </p:nvPr>
        </p:nvSpPr>
        <p:spPr>
          <a:xfrm>
            <a:off x="56032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g2d366c6e25e_0_757"/>
          <p:cNvSpPr txBox="1"/>
          <p:nvPr>
            <p:ph idx="18" type="body"/>
          </p:nvPr>
        </p:nvSpPr>
        <p:spPr>
          <a:xfrm>
            <a:off x="989437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g2d366c6e25e_0_757"/>
          <p:cNvSpPr txBox="1"/>
          <p:nvPr>
            <p:ph idx="19" type="body"/>
          </p:nvPr>
        </p:nvSpPr>
        <p:spPr>
          <a:xfrm>
            <a:off x="141855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g2d366c6e25e_0_757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Lexend ExtraBold"/>
              <a:buNone/>
              <a:defRPr b="0" sz="53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318" name="Google Shape;318;g2d366c6e25e_0_757"/>
          <p:cNvSpPr txBox="1"/>
          <p:nvPr>
            <p:ph idx="20" type="body"/>
          </p:nvPr>
        </p:nvSpPr>
        <p:spPr>
          <a:xfrm>
            <a:off x="1295850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g2d366c6e25e_0_757"/>
          <p:cNvSpPr txBox="1"/>
          <p:nvPr>
            <p:ph idx="21" type="body"/>
          </p:nvPr>
        </p:nvSpPr>
        <p:spPr>
          <a:xfrm>
            <a:off x="5595113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g2d366c6e25e_0_757"/>
          <p:cNvSpPr txBox="1"/>
          <p:nvPr>
            <p:ph idx="22" type="body"/>
          </p:nvPr>
        </p:nvSpPr>
        <p:spPr>
          <a:xfrm>
            <a:off x="9894375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g2d366c6e25e_0_757"/>
          <p:cNvSpPr txBox="1"/>
          <p:nvPr>
            <p:ph idx="23" type="body"/>
          </p:nvPr>
        </p:nvSpPr>
        <p:spPr>
          <a:xfrm>
            <a:off x="14193638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g2d366c6e25e_0_757"/>
          <p:cNvSpPr txBox="1"/>
          <p:nvPr>
            <p:ph idx="24" type="body"/>
          </p:nvPr>
        </p:nvSpPr>
        <p:spPr>
          <a:xfrm>
            <a:off x="1295850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g2d366c6e25e_0_757"/>
          <p:cNvSpPr txBox="1"/>
          <p:nvPr>
            <p:ph idx="25" type="body"/>
          </p:nvPr>
        </p:nvSpPr>
        <p:spPr>
          <a:xfrm>
            <a:off x="559511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g2d366c6e25e_0_757"/>
          <p:cNvSpPr txBox="1"/>
          <p:nvPr>
            <p:ph idx="26" type="body"/>
          </p:nvPr>
        </p:nvSpPr>
        <p:spPr>
          <a:xfrm>
            <a:off x="9894375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g2d366c6e25e_0_757"/>
          <p:cNvSpPr txBox="1"/>
          <p:nvPr>
            <p:ph idx="27" type="body"/>
          </p:nvPr>
        </p:nvSpPr>
        <p:spPr>
          <a:xfrm>
            <a:off x="1420316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366c6e25e_0_785"/>
          <p:cNvSpPr txBox="1"/>
          <p:nvPr>
            <p:ph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8" name="Google Shape;328;g2d366c6e25e_0_785"/>
          <p:cNvSpPr/>
          <p:nvPr/>
        </p:nvSpPr>
        <p:spPr>
          <a:xfrm>
            <a:off x="8575" y="769075"/>
            <a:ext cx="12252600" cy="188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d366c6e25e_0_785"/>
          <p:cNvSpPr/>
          <p:nvPr/>
        </p:nvSpPr>
        <p:spPr>
          <a:xfrm>
            <a:off x="8575" y="2655192"/>
            <a:ext cx="18288000" cy="76317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d366c6e25e_0_785"/>
          <p:cNvSpPr/>
          <p:nvPr>
            <p:ph idx="2" type="pic"/>
          </p:nvPr>
        </p:nvSpPr>
        <p:spPr>
          <a:xfrm>
            <a:off x="-8650" y="2654575"/>
            <a:ext cx="5317800" cy="763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g2d366c6e25e_0_785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Two Thirds">
  <p:cSld name="SECTION_TITLE_AND_DESCRIPTION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2d366c6e25e_0_7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096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d366c6e25e_0_791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d366c6e25e_0_791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336" name="Google Shape;336;g2d366c6e25e_0_791"/>
          <p:cNvSpPr txBox="1"/>
          <p:nvPr>
            <p:ph idx="1" type="body"/>
          </p:nvPr>
        </p:nvSpPr>
        <p:spPr>
          <a:xfrm>
            <a:off x="7501725" y="1426250"/>
            <a:ext cx="9694200" cy="7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fty-fifty Slide">
  <p:cSld name="SECTION_TITLE_AND_DESCRIPTION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d366c6e25e_0_7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d366c6e25e_0_796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d366c6e25e_0_796"/>
          <p:cNvSpPr txBox="1"/>
          <p:nvPr>
            <p:ph type="title"/>
          </p:nvPr>
        </p:nvSpPr>
        <p:spPr>
          <a:xfrm>
            <a:off x="1385925" y="1426250"/>
            <a:ext cx="6789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341" name="Google Shape;341;g2d366c6e25e_0_796"/>
          <p:cNvSpPr txBox="1"/>
          <p:nvPr>
            <p:ph idx="1" type="body"/>
          </p:nvPr>
        </p:nvSpPr>
        <p:spPr>
          <a:xfrm>
            <a:off x="1390400" y="4624775"/>
            <a:ext cx="67899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APTION_ONLY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3"/>
          <p:cNvSpPr/>
          <p:nvPr/>
        </p:nvSpPr>
        <p:spPr>
          <a:xfrm>
            <a:off x="3755100" y="-33375"/>
            <a:ext cx="107778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63"/>
          <p:cNvPicPr preferRelativeResize="0"/>
          <p:nvPr/>
        </p:nvPicPr>
        <p:blipFill rotWithShape="1">
          <a:blip r:embed="rId2">
            <a:alphaModFix/>
          </a:blip>
          <a:srcRect b="39943" l="0" r="1448" t="0"/>
          <a:stretch/>
        </p:blipFill>
        <p:spPr>
          <a:xfrm>
            <a:off x="576700" y="3381325"/>
            <a:ext cx="17711302" cy="690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3"/>
          <p:cNvSpPr/>
          <p:nvPr>
            <p:ph idx="2" type="pic"/>
          </p:nvPr>
        </p:nvSpPr>
        <p:spPr>
          <a:xfrm>
            <a:off x="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3"/>
          <p:cNvSpPr txBox="1"/>
          <p:nvPr>
            <p:ph type="title"/>
          </p:nvPr>
        </p:nvSpPr>
        <p:spPr>
          <a:xfrm>
            <a:off x="4637850" y="2327625"/>
            <a:ext cx="9012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3" type="title"/>
          </p:nvPr>
        </p:nvSpPr>
        <p:spPr>
          <a:xfrm>
            <a:off x="4637852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0" name="Google Shape;40;p63"/>
          <p:cNvSpPr txBox="1"/>
          <p:nvPr>
            <p:ph idx="1" type="subTitle"/>
          </p:nvPr>
        </p:nvSpPr>
        <p:spPr>
          <a:xfrm>
            <a:off x="4637852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63"/>
          <p:cNvSpPr/>
          <p:nvPr>
            <p:ph idx="4" type="pic"/>
          </p:nvPr>
        </p:nvSpPr>
        <p:spPr>
          <a:xfrm>
            <a:off x="1453290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Background">
  <p:cSld name="SECTION_TITLE_AND_DESCRIPTION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2d366c6e25e_0_8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d366c6e25e_0_801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d366c6e25e_0_801"/>
          <p:cNvSpPr txBox="1"/>
          <p:nvPr>
            <p:ph type="title"/>
          </p:nvPr>
        </p:nvSpPr>
        <p:spPr>
          <a:xfrm>
            <a:off x="1385925" y="1426250"/>
            <a:ext cx="3353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346" name="Google Shape;346;g2d366c6e25e_0_801"/>
          <p:cNvSpPr txBox="1"/>
          <p:nvPr>
            <p:ph idx="1" type="body"/>
          </p:nvPr>
        </p:nvSpPr>
        <p:spPr>
          <a:xfrm>
            <a:off x="1390400" y="5723800"/>
            <a:ext cx="3353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">
  <p:cSld name="MAIN_POINT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d366c6e25e_0_8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d366c6e25e_0_806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 Blue Background">
  <p:cSld name="CUSTOM_4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d366c6e25e_0_8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">
    <p:bg>
      <p:bgPr>
        <a:solidFill>
          <a:srgbClr val="66C3FF">
            <a:alpha val="7840"/>
          </a:srgbClr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366c6e25e_0_812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 2">
  <p:cSld name="CUSTOM_1_1_1">
    <p:bg>
      <p:bgPr>
        <a:solidFill>
          <a:schemeClr val="dk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366c6e25e_0_814"/>
          <p:cNvSpPr txBox="1"/>
          <p:nvPr>
            <p:ph type="title"/>
          </p:nvPr>
        </p:nvSpPr>
        <p:spPr>
          <a:xfrm>
            <a:off x="0" y="0"/>
            <a:ext cx="18288000" cy="18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ONLY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2d366c6e25e_0_816"/>
          <p:cNvPicPr preferRelativeResize="0"/>
          <p:nvPr/>
        </p:nvPicPr>
        <p:blipFill rotWithShape="1">
          <a:blip r:embed="rId2">
            <a:alphaModFix/>
          </a:blip>
          <a:srcRect b="62142" l="1501" r="5232" t="-1030"/>
          <a:stretch/>
        </p:blipFill>
        <p:spPr>
          <a:xfrm flipH="1">
            <a:off x="0" y="5439100"/>
            <a:ext cx="18288000" cy="48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d366c6e25e_0_816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g2d366c6e25e_0_816"/>
          <p:cNvSpPr txBox="1"/>
          <p:nvPr>
            <p:ph idx="1" type="subTitle"/>
          </p:nvPr>
        </p:nvSpPr>
        <p:spPr>
          <a:xfrm>
            <a:off x="866325" y="1271400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d366c6e25e_0_8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d366c6e25e_0_820"/>
          <p:cNvPicPr preferRelativeResize="0"/>
          <p:nvPr/>
        </p:nvPicPr>
        <p:blipFill rotWithShape="1">
          <a:blip r:embed="rId3">
            <a:alphaModFix/>
          </a:blip>
          <a:srcRect b="33020" l="0" r="26269" t="0"/>
          <a:stretch/>
        </p:blipFill>
        <p:spPr>
          <a:xfrm>
            <a:off x="3602175" y="713450"/>
            <a:ext cx="14685850" cy="957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d366c6e25e_0_820"/>
          <p:cNvPicPr preferRelativeResize="0"/>
          <p:nvPr/>
        </p:nvPicPr>
        <p:blipFill rotWithShape="1">
          <a:blip r:embed="rId4">
            <a:alphaModFix/>
          </a:blip>
          <a:srcRect b="5969" l="47465" r="0" t="8509"/>
          <a:stretch/>
        </p:blipFill>
        <p:spPr>
          <a:xfrm>
            <a:off x="1" y="0"/>
            <a:ext cx="11906324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d366c6e25e_0_820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66" name="Google Shape;366;g2d366c6e25e_0_820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7" name="Google Shape;367;g2d366c6e25e_0_82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g2d366c6e25e_0_820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 white">
  <p:cSld name="MAIN_POIN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366c6e25e_0_82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366c6e25e_0_194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3" name="Google Shape;373;g2d366c6e25e_0_194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4" name="Google Shape;374;g2d366c6e25e_0_194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APTION_ONL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4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64"/>
          <p:cNvPicPr preferRelativeResize="0"/>
          <p:nvPr/>
        </p:nvPicPr>
        <p:blipFill rotWithShape="1">
          <a:blip r:embed="rId2">
            <a:alphaModFix/>
          </a:blip>
          <a:srcRect b="51608" l="6121" r="13441" t="0"/>
          <a:stretch/>
        </p:blipFill>
        <p:spPr>
          <a:xfrm>
            <a:off x="0" y="3248050"/>
            <a:ext cx="18287999" cy="70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4"/>
          <p:cNvSpPr txBox="1"/>
          <p:nvPr>
            <p:ph type="title"/>
          </p:nvPr>
        </p:nvSpPr>
        <p:spPr>
          <a:xfrm>
            <a:off x="2566500" y="2327625"/>
            <a:ext cx="13155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7" name="Google Shape;47;p64"/>
          <p:cNvSpPr txBox="1"/>
          <p:nvPr>
            <p:ph idx="1" type="subTitle"/>
          </p:nvPr>
        </p:nvSpPr>
        <p:spPr>
          <a:xfrm>
            <a:off x="2566499" y="5381925"/>
            <a:ext cx="131550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366c6e25e_0_194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7" name="Google Shape;377;g2d366c6e25e_0_1945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8" name="Google Shape;378;g2d366c6e25e_0_194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366c6e25e_0_8592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1" name="Google Shape;381;g2d366c6e25e_0_8592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2" name="Google Shape;382;g2d366c6e25e_0_859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366c6e25e_0_1076"/>
          <p:cNvSpPr txBox="1"/>
          <p:nvPr>
            <p:ph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88" name="Google Shape;388;g2d366c6e25e_0_1076"/>
          <p:cNvSpPr/>
          <p:nvPr/>
        </p:nvSpPr>
        <p:spPr>
          <a:xfrm>
            <a:off x="8575" y="769075"/>
            <a:ext cx="12252600" cy="188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d366c6e25e_0_1076"/>
          <p:cNvSpPr/>
          <p:nvPr/>
        </p:nvSpPr>
        <p:spPr>
          <a:xfrm>
            <a:off x="8575" y="2655192"/>
            <a:ext cx="18288000" cy="76317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d366c6e25e_0_1076"/>
          <p:cNvSpPr/>
          <p:nvPr>
            <p:ph idx="2" type="pic"/>
          </p:nvPr>
        </p:nvSpPr>
        <p:spPr>
          <a:xfrm>
            <a:off x="-8650" y="2654575"/>
            <a:ext cx="5317800" cy="763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g2d366c6e25e_0_1076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Two Thirds">
  <p:cSld name="SECTION_TITLE_AND_DESCRIPTION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2d366c6e25e_0_10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096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d366c6e25e_0_1082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d366c6e25e_0_1082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396" name="Google Shape;396;g2d366c6e25e_0_1082"/>
          <p:cNvSpPr txBox="1"/>
          <p:nvPr>
            <p:ph idx="1" type="body"/>
          </p:nvPr>
        </p:nvSpPr>
        <p:spPr>
          <a:xfrm>
            <a:off x="7501725" y="1426250"/>
            <a:ext cx="9694200" cy="7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366c6e25e_0_1087"/>
          <p:cNvSpPr/>
          <p:nvPr>
            <p:ph idx="2" type="pic"/>
          </p:nvPr>
        </p:nvSpPr>
        <p:spPr>
          <a:xfrm>
            <a:off x="9530100" y="1016375"/>
            <a:ext cx="8588400" cy="52269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g2d366c6e25e_0_1087"/>
          <p:cNvSpPr txBox="1"/>
          <p:nvPr>
            <p:ph type="title"/>
          </p:nvPr>
        </p:nvSpPr>
        <p:spPr>
          <a:xfrm>
            <a:off x="1451950" y="1257300"/>
            <a:ext cx="8158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400" name="Google Shape;400;g2d366c6e25e_0_1087"/>
          <p:cNvSpPr txBox="1"/>
          <p:nvPr>
            <p:ph idx="1" type="body"/>
          </p:nvPr>
        </p:nvSpPr>
        <p:spPr>
          <a:xfrm>
            <a:off x="13716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01" name="Google Shape;401;g2d366c6e25e_0_1087"/>
          <p:cNvSpPr txBox="1"/>
          <p:nvPr>
            <p:ph idx="3" type="subTitle"/>
          </p:nvPr>
        </p:nvSpPr>
        <p:spPr>
          <a:xfrm>
            <a:off x="1451950" y="3326300"/>
            <a:ext cx="7708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02" name="Google Shape;402;g2d366c6e25e_0_1087"/>
          <p:cNvSpPr txBox="1"/>
          <p:nvPr>
            <p:ph idx="4" type="body"/>
          </p:nvPr>
        </p:nvSpPr>
        <p:spPr>
          <a:xfrm>
            <a:off x="7377100" y="6401800"/>
            <a:ext cx="53553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●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○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Medium"/>
              <a:buChar char="■"/>
              <a:defRPr sz="24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403" name="Google Shape;403;g2d366c6e25e_0_1087"/>
          <p:cNvSpPr/>
          <p:nvPr>
            <p:ph idx="5" type="pic"/>
          </p:nvPr>
        </p:nvSpPr>
        <p:spPr>
          <a:xfrm>
            <a:off x="13716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g2d366c6e25e_0_1087"/>
          <p:cNvSpPr/>
          <p:nvPr>
            <p:ph idx="6" type="pic"/>
          </p:nvPr>
        </p:nvSpPr>
        <p:spPr>
          <a:xfrm>
            <a:off x="7377100" y="5274750"/>
            <a:ext cx="787200" cy="7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366c6e25e_0_109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07" name="Google Shape;407;g2d366c6e25e_0_1095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8" name="Google Shape;408;g2d366c6e25e_0_109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366c6e25e_0_109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1" name="Google Shape;411;g2d366c6e25e_0_1099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2" name="Google Shape;412;g2d366c6e25e_0_109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366c6e25e_0_110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5" name="Google Shape;415;g2d366c6e25e_0_110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6" name="Google Shape;416;g2d366c6e25e_0_110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5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366c6e25e_0_110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419" name="Google Shape;419;g2d366c6e25e_0_110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20" name="Google Shape;420;g2d366c6e25e_0_110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d366c6e25e_0_1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d366c6e25e_0_1111"/>
          <p:cNvPicPr preferRelativeResize="0"/>
          <p:nvPr/>
        </p:nvPicPr>
        <p:blipFill rotWithShape="1">
          <a:blip r:embed="rId3">
            <a:alphaModFix/>
          </a:blip>
          <a:srcRect b="66508" l="19123" r="10646" t="0"/>
          <a:stretch/>
        </p:blipFill>
        <p:spPr>
          <a:xfrm>
            <a:off x="0" y="4564375"/>
            <a:ext cx="18288000" cy="5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d366c6e25e_0_1111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g2d366c6e25e_0_1111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426" name="Google Shape;426;g2d366c6e25e_0_1111"/>
          <p:cNvPicPr preferRelativeResize="0"/>
          <p:nvPr/>
        </p:nvPicPr>
        <p:blipFill rotWithShape="1">
          <a:blip r:embed="rId4">
            <a:alphaModFix/>
          </a:blip>
          <a:srcRect b="10505" l="51756" r="0" t="2741"/>
          <a:stretch/>
        </p:blipFill>
        <p:spPr>
          <a:xfrm>
            <a:off x="1" y="0"/>
            <a:ext cx="583177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d366c6e25e_0_1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/>
          <p:nvPr>
            <p:ph idx="2" type="pic"/>
          </p:nvPr>
        </p:nvSpPr>
        <p:spPr>
          <a:xfrm>
            <a:off x="11581900" y="0"/>
            <a:ext cx="6706200" cy="1028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65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1" name="Google Shape;51;p65"/>
          <p:cNvSpPr txBox="1"/>
          <p:nvPr>
            <p:ph idx="1" type="body"/>
          </p:nvPr>
        </p:nvSpPr>
        <p:spPr>
          <a:xfrm>
            <a:off x="1381200" y="5968050"/>
            <a:ext cx="8953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○"/>
              <a:defRPr sz="2400">
                <a:solidFill>
                  <a:srgbClr val="76787A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■"/>
              <a:defRPr sz="2400">
                <a:solidFill>
                  <a:srgbClr val="76787A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864">
          <p15:clr>
            <a:srgbClr val="FA7B17"/>
          </p15:clr>
        </p15:guide>
        <p15:guide id="3" pos="6510">
          <p15:clr>
            <a:srgbClr val="FA7B17"/>
          </p15:clr>
        </p15:guide>
        <p15:guide id="4" pos="870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d366c6e25e_0_1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d366c6e25e_0_1118"/>
          <p:cNvPicPr preferRelativeResize="0"/>
          <p:nvPr/>
        </p:nvPicPr>
        <p:blipFill rotWithShape="1">
          <a:blip r:embed="rId3">
            <a:alphaModFix/>
          </a:blip>
          <a:srcRect b="66508" l="19123" r="10646" t="0"/>
          <a:stretch/>
        </p:blipFill>
        <p:spPr>
          <a:xfrm>
            <a:off x="0" y="4564375"/>
            <a:ext cx="18288000" cy="5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d366c6e25e_0_1118"/>
          <p:cNvSpPr txBox="1"/>
          <p:nvPr>
            <p:ph type="ctrTitle"/>
          </p:nvPr>
        </p:nvSpPr>
        <p:spPr>
          <a:xfrm>
            <a:off x="7377000" y="2552700"/>
            <a:ext cx="9567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g2d366c6e25e_0_1118"/>
          <p:cNvSpPr txBox="1"/>
          <p:nvPr>
            <p:ph idx="1" type="subTitle"/>
          </p:nvPr>
        </p:nvSpPr>
        <p:spPr>
          <a:xfrm>
            <a:off x="7377000" y="5189275"/>
            <a:ext cx="102876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433" name="Google Shape;433;g2d366c6e25e_0_1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6675" y="548200"/>
            <a:ext cx="6689101" cy="2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d366c6e25e_0_1118"/>
          <p:cNvSpPr/>
          <p:nvPr>
            <p:ph idx="2" type="pic"/>
          </p:nvPr>
        </p:nvSpPr>
        <p:spPr>
          <a:xfrm>
            <a:off x="-9175" y="-9175"/>
            <a:ext cx="63225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024">
          <p15:clr>
            <a:srgbClr val="FA7B17"/>
          </p15:clr>
        </p15:guide>
        <p15:guide id="2" orient="horz" pos="3269">
          <p15:clr>
            <a:srgbClr val="FA7B17"/>
          </p15:clr>
        </p15:guide>
        <p15:guide id="3" orient="horz" pos="2160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d366c6e25e_0_1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d366c6e25e_0_1125"/>
          <p:cNvPicPr preferRelativeResize="0"/>
          <p:nvPr/>
        </p:nvPicPr>
        <p:blipFill rotWithShape="1">
          <a:blip r:embed="rId3">
            <a:alphaModFix/>
          </a:blip>
          <a:srcRect b="33020" l="0" r="26269" t="0"/>
          <a:stretch/>
        </p:blipFill>
        <p:spPr>
          <a:xfrm>
            <a:off x="3602175" y="713450"/>
            <a:ext cx="14685850" cy="957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d366c6e25e_0_1125"/>
          <p:cNvPicPr preferRelativeResize="0"/>
          <p:nvPr/>
        </p:nvPicPr>
        <p:blipFill rotWithShape="1">
          <a:blip r:embed="rId4">
            <a:alphaModFix/>
          </a:blip>
          <a:srcRect b="5969" l="47465" r="0" t="8509"/>
          <a:stretch/>
        </p:blipFill>
        <p:spPr>
          <a:xfrm>
            <a:off x="1" y="0"/>
            <a:ext cx="11906324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d366c6e25e_0_1125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40" name="Google Shape;440;g2d366c6e25e_0_1125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1" name="Google Shape;441;g2d366c6e25e_0_1125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g2d366c6e25e_0_1125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d366c6e25e_0_1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d366c6e25e_0_1133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46" name="Google Shape;446;g2d366c6e25e_0_1133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7" name="Google Shape;447;g2d366c6e25e_0_1133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g2d366c6e25e_0_1133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0"/>
              <a:buNone/>
              <a:defRPr sz="2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366c6e25e_0_1139"/>
          <p:cNvSpPr/>
          <p:nvPr>
            <p:ph idx="2" type="pic"/>
          </p:nvPr>
        </p:nvSpPr>
        <p:spPr>
          <a:xfrm>
            <a:off x="11581900" y="0"/>
            <a:ext cx="6706200" cy="102873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g2d366c6e25e_0_1139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452" name="Google Shape;452;g2d366c6e25e_0_1139"/>
          <p:cNvSpPr txBox="1"/>
          <p:nvPr>
            <p:ph idx="1" type="body"/>
          </p:nvPr>
        </p:nvSpPr>
        <p:spPr>
          <a:xfrm>
            <a:off x="1381200" y="5968050"/>
            <a:ext cx="89535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○"/>
              <a:defRPr sz="2400">
                <a:solidFill>
                  <a:srgbClr val="76787A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■"/>
              <a:defRPr sz="2400">
                <a:solidFill>
                  <a:srgbClr val="76787A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400"/>
              <a:buChar char="●"/>
              <a:defRPr sz="2400"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64">
          <p15:clr>
            <a:srgbClr val="FA7B17"/>
          </p15:clr>
        </p15:guide>
        <p15:guide id="2" orient="horz" pos="864">
          <p15:clr>
            <a:srgbClr val="FA7B17"/>
          </p15:clr>
        </p15:guide>
        <p15:guide id="3" pos="6510">
          <p15:clr>
            <a:srgbClr val="FA7B17"/>
          </p15:clr>
        </p15:guide>
        <p15:guide id="4" pos="870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366c6e25e_0_1143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455" name="Google Shape;455;g2d366c6e25e_0_1143"/>
          <p:cNvSpPr/>
          <p:nvPr>
            <p:ph idx="2" type="pic"/>
          </p:nvPr>
        </p:nvSpPr>
        <p:spPr>
          <a:xfrm>
            <a:off x="10944225" y="1428750"/>
            <a:ext cx="5972100" cy="74106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g2d366c6e25e_0_1143"/>
          <p:cNvSpPr txBox="1"/>
          <p:nvPr>
            <p:ph idx="1" type="body"/>
          </p:nvPr>
        </p:nvSpPr>
        <p:spPr>
          <a:xfrm>
            <a:off x="6172200" y="5124450"/>
            <a:ext cx="3609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57" name="Google Shape;457;g2d366c6e25e_0_1143"/>
          <p:cNvSpPr txBox="1"/>
          <p:nvPr>
            <p:ph idx="3" type="body"/>
          </p:nvPr>
        </p:nvSpPr>
        <p:spPr>
          <a:xfrm>
            <a:off x="3048000" y="5124450"/>
            <a:ext cx="2743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366c6e25e_0_1148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460" name="Google Shape;460;g2d366c6e25e_0_1148"/>
          <p:cNvSpPr/>
          <p:nvPr/>
        </p:nvSpPr>
        <p:spPr>
          <a:xfrm>
            <a:off x="-9525" y="2035500"/>
            <a:ext cx="18288000" cy="82515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d366c6e25e_0_1148"/>
          <p:cNvSpPr txBox="1"/>
          <p:nvPr>
            <p:ph idx="1" type="body"/>
          </p:nvPr>
        </p:nvSpPr>
        <p:spPr>
          <a:xfrm>
            <a:off x="3424125" y="2794900"/>
            <a:ext cx="51009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62" name="Google Shape;462;g2d366c6e25e_0_1148"/>
          <p:cNvSpPr txBox="1"/>
          <p:nvPr>
            <p:ph idx="2" type="body"/>
          </p:nvPr>
        </p:nvSpPr>
        <p:spPr>
          <a:xfrm>
            <a:off x="1144975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63" name="Google Shape;463;g2d366c6e25e_0_1148"/>
          <p:cNvSpPr/>
          <p:nvPr>
            <p:ph idx="3" type="pic"/>
          </p:nvPr>
        </p:nvSpPr>
        <p:spPr>
          <a:xfrm>
            <a:off x="135665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d366c6e25e_0_1148"/>
          <p:cNvSpPr/>
          <p:nvPr>
            <p:ph idx="4" type="pic"/>
          </p:nvPr>
        </p:nvSpPr>
        <p:spPr>
          <a:xfrm>
            <a:off x="135665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d366c6e25e_0_1148"/>
          <p:cNvSpPr/>
          <p:nvPr>
            <p:ph idx="5" type="pic"/>
          </p:nvPr>
        </p:nvSpPr>
        <p:spPr>
          <a:xfrm>
            <a:off x="1518360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d366c6e25e_0_1148"/>
          <p:cNvSpPr/>
          <p:nvPr>
            <p:ph idx="6" type="pic"/>
          </p:nvPr>
        </p:nvSpPr>
        <p:spPr>
          <a:xfrm>
            <a:off x="1518360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d366c6e25e_0_1148"/>
          <p:cNvSpPr txBox="1"/>
          <p:nvPr>
            <p:ph idx="7" type="body"/>
          </p:nvPr>
        </p:nvSpPr>
        <p:spPr>
          <a:xfrm>
            <a:off x="1144975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68" name="Google Shape;468;g2d366c6e25e_0_1148"/>
          <p:cNvSpPr txBox="1"/>
          <p:nvPr>
            <p:ph idx="8" type="body"/>
          </p:nvPr>
        </p:nvSpPr>
        <p:spPr>
          <a:xfrm>
            <a:off x="14971950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69" name="Google Shape;469;g2d366c6e25e_0_1148"/>
          <p:cNvSpPr txBox="1"/>
          <p:nvPr>
            <p:ph idx="9" type="body"/>
          </p:nvPr>
        </p:nvSpPr>
        <p:spPr>
          <a:xfrm>
            <a:off x="14971950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70" name="Google Shape;470;g2d366c6e25e_0_1148"/>
          <p:cNvSpPr txBox="1"/>
          <p:nvPr>
            <p:ph idx="13" type="body"/>
          </p:nvPr>
        </p:nvSpPr>
        <p:spPr>
          <a:xfrm>
            <a:off x="3424125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71" name="Google Shape;471;g2d366c6e25e_0_1148"/>
          <p:cNvSpPr txBox="1"/>
          <p:nvPr>
            <p:ph idx="14" type="body"/>
          </p:nvPr>
        </p:nvSpPr>
        <p:spPr>
          <a:xfrm>
            <a:off x="9871050" y="2794900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472" name="Google Shape;472;g2d366c6e25e_0_1148"/>
          <p:cNvSpPr txBox="1"/>
          <p:nvPr>
            <p:ph idx="15" type="body"/>
          </p:nvPr>
        </p:nvSpPr>
        <p:spPr>
          <a:xfrm>
            <a:off x="9871050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366c6e25e_0_1163"/>
          <p:cNvSpPr/>
          <p:nvPr/>
        </p:nvSpPr>
        <p:spPr>
          <a:xfrm>
            <a:off x="0" y="2035500"/>
            <a:ext cx="18288000" cy="82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g2d366c6e25e_0_1163"/>
          <p:cNvPicPr preferRelativeResize="0"/>
          <p:nvPr/>
        </p:nvPicPr>
        <p:blipFill rotWithShape="1">
          <a:blip r:embed="rId2">
            <a:alphaModFix/>
          </a:blip>
          <a:srcRect b="63761" l="20197" r="0" t="0"/>
          <a:stretch/>
        </p:blipFill>
        <p:spPr>
          <a:xfrm>
            <a:off x="0" y="5740100"/>
            <a:ext cx="17384122" cy="45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d366c6e25e_0_1163"/>
          <p:cNvSpPr/>
          <p:nvPr>
            <p:ph idx="2" type="pic"/>
          </p:nvPr>
        </p:nvSpPr>
        <p:spPr>
          <a:xfrm>
            <a:off x="12958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g2d366c6e25e_0_1163"/>
          <p:cNvSpPr/>
          <p:nvPr>
            <p:ph idx="3" type="pic"/>
          </p:nvPr>
        </p:nvSpPr>
        <p:spPr>
          <a:xfrm>
            <a:off x="5595106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g2d366c6e25e_0_1163"/>
          <p:cNvSpPr/>
          <p:nvPr>
            <p:ph idx="4" type="pic"/>
          </p:nvPr>
        </p:nvSpPr>
        <p:spPr>
          <a:xfrm>
            <a:off x="9894387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g2d366c6e25e_0_1163"/>
          <p:cNvSpPr/>
          <p:nvPr>
            <p:ph idx="5" type="pic"/>
          </p:nvPr>
        </p:nvSpPr>
        <p:spPr>
          <a:xfrm>
            <a:off x="14193650" y="30388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g2d366c6e25e_0_1163"/>
          <p:cNvSpPr txBox="1"/>
          <p:nvPr>
            <p:ph idx="1" type="body"/>
          </p:nvPr>
        </p:nvSpPr>
        <p:spPr>
          <a:xfrm>
            <a:off x="1295850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g2d366c6e25e_0_1163"/>
          <p:cNvSpPr txBox="1"/>
          <p:nvPr>
            <p:ph idx="6" type="body"/>
          </p:nvPr>
        </p:nvSpPr>
        <p:spPr>
          <a:xfrm>
            <a:off x="56032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g2d366c6e25e_0_1163"/>
          <p:cNvSpPr txBox="1"/>
          <p:nvPr>
            <p:ph idx="7" type="body"/>
          </p:nvPr>
        </p:nvSpPr>
        <p:spPr>
          <a:xfrm>
            <a:off x="989437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g2d366c6e25e_0_1163"/>
          <p:cNvSpPr txBox="1"/>
          <p:nvPr>
            <p:ph idx="8" type="body"/>
          </p:nvPr>
        </p:nvSpPr>
        <p:spPr>
          <a:xfrm>
            <a:off x="14185525" y="41280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g2d366c6e25e_0_1163"/>
          <p:cNvSpPr/>
          <p:nvPr>
            <p:ph idx="9" type="pic"/>
          </p:nvPr>
        </p:nvSpPr>
        <p:spPr>
          <a:xfrm>
            <a:off x="12958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g2d366c6e25e_0_1163"/>
          <p:cNvSpPr/>
          <p:nvPr>
            <p:ph idx="13" type="pic"/>
          </p:nvPr>
        </p:nvSpPr>
        <p:spPr>
          <a:xfrm>
            <a:off x="5595106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g2d366c6e25e_0_1163"/>
          <p:cNvSpPr/>
          <p:nvPr>
            <p:ph idx="14" type="pic"/>
          </p:nvPr>
        </p:nvSpPr>
        <p:spPr>
          <a:xfrm>
            <a:off x="9894387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g2d366c6e25e_0_1163"/>
          <p:cNvSpPr/>
          <p:nvPr>
            <p:ph idx="15" type="pic"/>
          </p:nvPr>
        </p:nvSpPr>
        <p:spPr>
          <a:xfrm>
            <a:off x="14193650" y="6543175"/>
            <a:ext cx="885300" cy="8853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g2d366c6e25e_0_1163"/>
          <p:cNvSpPr txBox="1"/>
          <p:nvPr>
            <p:ph idx="16" type="body"/>
          </p:nvPr>
        </p:nvSpPr>
        <p:spPr>
          <a:xfrm>
            <a:off x="1295850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g2d366c6e25e_0_1163"/>
          <p:cNvSpPr txBox="1"/>
          <p:nvPr>
            <p:ph idx="17" type="body"/>
          </p:nvPr>
        </p:nvSpPr>
        <p:spPr>
          <a:xfrm>
            <a:off x="56032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0" name="Google Shape;490;g2d366c6e25e_0_1163"/>
          <p:cNvSpPr txBox="1"/>
          <p:nvPr>
            <p:ph idx="18" type="body"/>
          </p:nvPr>
        </p:nvSpPr>
        <p:spPr>
          <a:xfrm>
            <a:off x="989437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g2d366c6e25e_0_1163"/>
          <p:cNvSpPr txBox="1"/>
          <p:nvPr>
            <p:ph idx="19" type="body"/>
          </p:nvPr>
        </p:nvSpPr>
        <p:spPr>
          <a:xfrm>
            <a:off x="14185525" y="7632325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  <a:defRPr b="1" sz="3000">
                <a:solidFill>
                  <a:schemeClr val="lt2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2" name="Google Shape;492;g2d366c6e25e_0_1163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Font typeface="Lexend ExtraBold"/>
              <a:buNone/>
              <a:defRPr b="0" sz="53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Lexend ExtraBold"/>
              <a:buNone/>
              <a:defRPr sz="5800"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493" name="Google Shape;493;g2d366c6e25e_0_1163"/>
          <p:cNvSpPr txBox="1"/>
          <p:nvPr>
            <p:ph idx="20" type="body"/>
          </p:nvPr>
        </p:nvSpPr>
        <p:spPr>
          <a:xfrm>
            <a:off x="1295850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4" name="Google Shape;494;g2d366c6e25e_0_1163"/>
          <p:cNvSpPr txBox="1"/>
          <p:nvPr>
            <p:ph idx="21" type="body"/>
          </p:nvPr>
        </p:nvSpPr>
        <p:spPr>
          <a:xfrm>
            <a:off x="5595113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g2d366c6e25e_0_1163"/>
          <p:cNvSpPr txBox="1"/>
          <p:nvPr>
            <p:ph idx="22" type="body"/>
          </p:nvPr>
        </p:nvSpPr>
        <p:spPr>
          <a:xfrm>
            <a:off x="9894375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g2d366c6e25e_0_1163"/>
          <p:cNvSpPr txBox="1"/>
          <p:nvPr>
            <p:ph idx="23" type="body"/>
          </p:nvPr>
        </p:nvSpPr>
        <p:spPr>
          <a:xfrm>
            <a:off x="14193638" y="46818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g2d366c6e25e_0_1163"/>
          <p:cNvSpPr txBox="1"/>
          <p:nvPr>
            <p:ph idx="24" type="body"/>
          </p:nvPr>
        </p:nvSpPr>
        <p:spPr>
          <a:xfrm>
            <a:off x="1295850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g2d366c6e25e_0_1163"/>
          <p:cNvSpPr txBox="1"/>
          <p:nvPr>
            <p:ph idx="25" type="body"/>
          </p:nvPr>
        </p:nvSpPr>
        <p:spPr>
          <a:xfrm>
            <a:off x="559511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g2d366c6e25e_0_1163"/>
          <p:cNvSpPr txBox="1"/>
          <p:nvPr>
            <p:ph idx="26" type="body"/>
          </p:nvPr>
        </p:nvSpPr>
        <p:spPr>
          <a:xfrm>
            <a:off x="9894375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g2d366c6e25e_0_1163"/>
          <p:cNvSpPr txBox="1"/>
          <p:nvPr>
            <p:ph idx="27" type="body"/>
          </p:nvPr>
        </p:nvSpPr>
        <p:spPr>
          <a:xfrm>
            <a:off x="14203163" y="8251500"/>
            <a:ext cx="363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Profile">
  <p:cSld name="CUSTOM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d366c6e25e_0_1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d366c6e25e_0_1191"/>
          <p:cNvPicPr preferRelativeResize="0"/>
          <p:nvPr/>
        </p:nvPicPr>
        <p:blipFill rotWithShape="1">
          <a:blip r:embed="rId3">
            <a:alphaModFix/>
          </a:blip>
          <a:srcRect b="59816" l="19903" r="0" t="0"/>
          <a:stretch/>
        </p:blipFill>
        <p:spPr>
          <a:xfrm>
            <a:off x="0" y="6153275"/>
            <a:ext cx="14311827" cy="4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d366c6e25e_0_1191"/>
          <p:cNvSpPr/>
          <p:nvPr/>
        </p:nvSpPr>
        <p:spPr>
          <a:xfrm>
            <a:off x="7332525" y="1412400"/>
            <a:ext cx="9572100" cy="7462200"/>
          </a:xfrm>
          <a:prstGeom prst="roundRect">
            <a:avLst>
              <a:gd fmla="val 3360" name="adj"/>
            </a:avLst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d366c6e25e_0_1191"/>
          <p:cNvSpPr txBox="1"/>
          <p:nvPr>
            <p:ph type="title"/>
          </p:nvPr>
        </p:nvSpPr>
        <p:spPr>
          <a:xfrm>
            <a:off x="1381125" y="2652700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06" name="Google Shape;506;g2d366c6e25e_0_1191"/>
          <p:cNvSpPr txBox="1"/>
          <p:nvPr>
            <p:ph idx="1" type="subTitle"/>
          </p:nvPr>
        </p:nvSpPr>
        <p:spPr>
          <a:xfrm>
            <a:off x="1381125" y="4002945"/>
            <a:ext cx="50694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7" name="Google Shape;507;g2d366c6e25e_0_1191"/>
          <p:cNvSpPr/>
          <p:nvPr>
            <p:ph idx="2" type="pic"/>
          </p:nvPr>
        </p:nvSpPr>
        <p:spPr>
          <a:xfrm>
            <a:off x="10733188" y="1994600"/>
            <a:ext cx="2770800" cy="27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d366c6e25e_0_1191"/>
          <p:cNvSpPr txBox="1"/>
          <p:nvPr>
            <p:ph idx="3" type="body"/>
          </p:nvPr>
        </p:nvSpPr>
        <p:spPr>
          <a:xfrm>
            <a:off x="8546325" y="5355175"/>
            <a:ext cx="71445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73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873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indent="-3873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indent="-3873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indent="-3873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indent="-3873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indent="-3873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indent="-3873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indent="-3873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366c6e25e_0_1199"/>
          <p:cNvSpPr/>
          <p:nvPr>
            <p:ph idx="2" type="pic"/>
          </p:nvPr>
        </p:nvSpPr>
        <p:spPr>
          <a:xfrm>
            <a:off x="7377100" y="0"/>
            <a:ext cx="10911000" cy="10287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1" name="Google Shape;511;g2d366c6e25e_0_1199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d366c6e25e_0_1199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13" name="Google Shape;513;g2d366c6e25e_0_1199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2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2d366c6e25e_0_1204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d366c6e25e_0_1204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17" name="Google Shape;517;g2d366c6e25e_0_1204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518" name="Google Shape;518;g2d366c6e25e_0_1204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d366c6e25e_0_1204"/>
          <p:cNvSpPr/>
          <p:nvPr>
            <p:ph idx="2" type="pic"/>
          </p:nvPr>
        </p:nvSpPr>
        <p:spPr>
          <a:xfrm>
            <a:off x="8509425" y="3841075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g2d366c6e25e_0_1204"/>
          <p:cNvSpPr/>
          <p:nvPr>
            <p:ph idx="3" type="pic"/>
          </p:nvPr>
        </p:nvSpPr>
        <p:spPr>
          <a:xfrm>
            <a:off x="8509425" y="1354900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g2d366c6e25e_0_1204"/>
          <p:cNvSpPr/>
          <p:nvPr>
            <p:ph idx="4" type="pic"/>
          </p:nvPr>
        </p:nvSpPr>
        <p:spPr>
          <a:xfrm>
            <a:off x="8509425" y="6327238"/>
            <a:ext cx="1023600" cy="10236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g2d366c6e25e_0_1204"/>
          <p:cNvSpPr txBox="1"/>
          <p:nvPr>
            <p:ph idx="5" type="body"/>
          </p:nvPr>
        </p:nvSpPr>
        <p:spPr>
          <a:xfrm>
            <a:off x="10286075" y="120970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23" name="Google Shape;523;g2d366c6e25e_0_1204"/>
          <p:cNvSpPr txBox="1"/>
          <p:nvPr>
            <p:ph idx="6" type="body"/>
          </p:nvPr>
        </p:nvSpPr>
        <p:spPr>
          <a:xfrm>
            <a:off x="10286075" y="3692275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24" name="Google Shape;524;g2d366c6e25e_0_1204"/>
          <p:cNvSpPr txBox="1"/>
          <p:nvPr>
            <p:ph idx="7" type="body"/>
          </p:nvPr>
        </p:nvSpPr>
        <p:spPr>
          <a:xfrm>
            <a:off x="10286075" y="6174850"/>
            <a:ext cx="61113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1"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/>
          <p:nvPr>
            <p:ph type="title"/>
          </p:nvPr>
        </p:nvSpPr>
        <p:spPr>
          <a:xfrm>
            <a:off x="1371600" y="1257300"/>
            <a:ext cx="89631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600"/>
              <a:buFont typeface="Lexend ExtraBold"/>
              <a:buNone/>
              <a:defRPr b="0" sz="76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4" name="Google Shape;54;p66"/>
          <p:cNvSpPr/>
          <p:nvPr>
            <p:ph idx="2" type="pic"/>
          </p:nvPr>
        </p:nvSpPr>
        <p:spPr>
          <a:xfrm>
            <a:off x="10944225" y="1428750"/>
            <a:ext cx="5972100" cy="7410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66"/>
          <p:cNvSpPr txBox="1"/>
          <p:nvPr>
            <p:ph idx="1" type="body"/>
          </p:nvPr>
        </p:nvSpPr>
        <p:spPr>
          <a:xfrm>
            <a:off x="6172200" y="5124450"/>
            <a:ext cx="3609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56" name="Google Shape;56;p66"/>
          <p:cNvSpPr txBox="1"/>
          <p:nvPr>
            <p:ph idx="3" type="body"/>
          </p:nvPr>
        </p:nvSpPr>
        <p:spPr>
          <a:xfrm>
            <a:off x="3048000" y="5124450"/>
            <a:ext cx="27432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 1">
  <p:cSld name="CUSTOM_2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2d366c6e25e_0_1215"/>
          <p:cNvPicPr preferRelativeResize="0"/>
          <p:nvPr/>
        </p:nvPicPr>
        <p:blipFill rotWithShape="1">
          <a:blip r:embed="rId2">
            <a:alphaModFix/>
          </a:blip>
          <a:srcRect b="43623" l="9543" r="0" t="0"/>
          <a:stretch/>
        </p:blipFill>
        <p:spPr>
          <a:xfrm>
            <a:off x="0" y="3258925"/>
            <a:ext cx="17749699" cy="702807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d366c6e25e_0_1215"/>
          <p:cNvSpPr txBox="1"/>
          <p:nvPr>
            <p:ph type="title"/>
          </p:nvPr>
        </p:nvSpPr>
        <p:spPr>
          <a:xfrm>
            <a:off x="1371600" y="1181100"/>
            <a:ext cx="6005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Lexend ExtraBold"/>
              <a:buNone/>
              <a:defRPr b="0" sz="6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28" name="Google Shape;528;g2d366c6e25e_0_1215"/>
          <p:cNvSpPr txBox="1"/>
          <p:nvPr>
            <p:ph idx="1" type="body"/>
          </p:nvPr>
        </p:nvSpPr>
        <p:spPr>
          <a:xfrm>
            <a:off x="1376400" y="4605200"/>
            <a:ext cx="57579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●"/>
              <a:defRPr sz="2400">
                <a:solidFill>
                  <a:srgbClr val="2A4468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○"/>
              <a:defRPr sz="2400">
                <a:solidFill>
                  <a:srgbClr val="2A4468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4468"/>
              </a:buClr>
              <a:buSzPts val="2400"/>
              <a:buChar char="■"/>
              <a:defRPr sz="2400">
                <a:solidFill>
                  <a:srgbClr val="2A4468"/>
                </a:solidFill>
              </a:defRPr>
            </a:lvl9pPr>
          </a:lstStyle>
          <a:p/>
        </p:txBody>
      </p:sp>
      <p:sp>
        <p:nvSpPr>
          <p:cNvPr id="529" name="Google Shape;529;g2d366c6e25e_0_1215"/>
          <p:cNvSpPr/>
          <p:nvPr/>
        </p:nvSpPr>
        <p:spPr>
          <a:xfrm>
            <a:off x="7377100" y="0"/>
            <a:ext cx="10911000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d366c6e25e_0_1215"/>
          <p:cNvSpPr/>
          <p:nvPr>
            <p:ph idx="2" type="pic"/>
          </p:nvPr>
        </p:nvSpPr>
        <p:spPr>
          <a:xfrm>
            <a:off x="7738600" y="285750"/>
            <a:ext cx="10188000" cy="9715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 white">
  <p:cSld name="MAIN_POIN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366c6e25e_0_1221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itle page">
  <p:cSld name="MAIN_POINT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d366c6e25e_0_1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d366c6e25e_0_1223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Background">
  <p:cSld name="SECTION_TITLE_AND_DESCRIPTION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2d366c6e25e_0_1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3485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d366c6e25e_0_1226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d366c6e25e_0_1226"/>
          <p:cNvSpPr txBox="1"/>
          <p:nvPr>
            <p:ph type="title"/>
          </p:nvPr>
        </p:nvSpPr>
        <p:spPr>
          <a:xfrm>
            <a:off x="1385925" y="1426250"/>
            <a:ext cx="3353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 ExtraBold"/>
              <a:buNone/>
              <a:defRPr b="0" sz="46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40" name="Google Shape;540;g2d366c6e25e_0_1226"/>
          <p:cNvSpPr txBox="1"/>
          <p:nvPr>
            <p:ph idx="1" type="body"/>
          </p:nvPr>
        </p:nvSpPr>
        <p:spPr>
          <a:xfrm>
            <a:off x="1390400" y="5723800"/>
            <a:ext cx="33531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fty-fifty Slide">
  <p:cSld name="SECTION_TITLE_AND_DESCRIPTION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d366c6e25e_0_1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d366c6e25e_0_1231"/>
          <p:cNvPicPr preferRelativeResize="0"/>
          <p:nvPr/>
        </p:nvPicPr>
        <p:blipFill rotWithShape="1">
          <a:blip r:embed="rId3">
            <a:alphaModFix/>
          </a:blip>
          <a:srcRect b="39715" l="6177" r="13803" t="0"/>
          <a:stretch/>
        </p:blipFill>
        <p:spPr>
          <a:xfrm>
            <a:off x="0" y="1471225"/>
            <a:ext cx="18288000" cy="8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d366c6e25e_0_1231"/>
          <p:cNvSpPr txBox="1"/>
          <p:nvPr>
            <p:ph type="title"/>
          </p:nvPr>
        </p:nvSpPr>
        <p:spPr>
          <a:xfrm>
            <a:off x="1385925" y="1426250"/>
            <a:ext cx="67899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 ExtraBold"/>
              <a:buNone/>
              <a:defRPr sz="80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45" name="Google Shape;545;g2d366c6e25e_0_1231"/>
          <p:cNvSpPr txBox="1"/>
          <p:nvPr>
            <p:ph idx="1" type="body"/>
          </p:nvPr>
        </p:nvSpPr>
        <p:spPr>
          <a:xfrm>
            <a:off x="1390400" y="4624775"/>
            <a:ext cx="67899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98">
          <p15:clr>
            <a:srgbClr val="FA7B17"/>
          </p15:clr>
        </p15:guide>
        <p15:guide id="2" orient="horz" pos="5582">
          <p15:clr>
            <a:srgbClr val="FA7B17"/>
          </p15:clr>
        </p15:guide>
        <p15:guide id="3" pos="3132">
          <p15:clr>
            <a:srgbClr val="FA7B17"/>
          </p15:clr>
        </p15:guide>
        <p15:guide id="4" pos="11076">
          <p15:clr>
            <a:srgbClr val="FA7B17"/>
          </p15:clr>
        </p15:guide>
        <p15:guide id="5" pos="867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APTION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366c6e25e_0_1236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d366c6e25e_0_1236"/>
          <p:cNvSpPr txBox="1"/>
          <p:nvPr>
            <p:ph type="title"/>
          </p:nvPr>
        </p:nvSpPr>
        <p:spPr>
          <a:xfrm>
            <a:off x="8576875" y="2327625"/>
            <a:ext cx="4902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9" name="Google Shape;549;g2d366c6e25e_0_1236"/>
          <p:cNvSpPr txBox="1"/>
          <p:nvPr>
            <p:ph idx="2" type="title"/>
          </p:nvPr>
        </p:nvSpPr>
        <p:spPr>
          <a:xfrm>
            <a:off x="8576875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550" name="Google Shape;550;g2d366c6e25e_0_1236"/>
          <p:cNvSpPr/>
          <p:nvPr>
            <p:ph idx="3" type="pic"/>
          </p:nvPr>
        </p:nvSpPr>
        <p:spPr>
          <a:xfrm>
            <a:off x="0" y="-22175"/>
            <a:ext cx="73770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g2d366c6e25e_0_1236"/>
          <p:cNvSpPr txBox="1"/>
          <p:nvPr>
            <p:ph idx="1" type="subTitle"/>
          </p:nvPr>
        </p:nvSpPr>
        <p:spPr>
          <a:xfrm>
            <a:off x="8576879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APTION_ONLY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366c6e25e_0_1242"/>
          <p:cNvSpPr/>
          <p:nvPr/>
        </p:nvSpPr>
        <p:spPr>
          <a:xfrm>
            <a:off x="3755100" y="-33375"/>
            <a:ext cx="107778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2d366c6e25e_0_1242"/>
          <p:cNvPicPr preferRelativeResize="0"/>
          <p:nvPr/>
        </p:nvPicPr>
        <p:blipFill rotWithShape="1">
          <a:blip r:embed="rId2">
            <a:alphaModFix/>
          </a:blip>
          <a:srcRect b="39943" l="0" r="1448" t="0"/>
          <a:stretch/>
        </p:blipFill>
        <p:spPr>
          <a:xfrm>
            <a:off x="576700" y="3381325"/>
            <a:ext cx="17711304" cy="69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d366c6e25e_0_1242"/>
          <p:cNvSpPr/>
          <p:nvPr>
            <p:ph idx="2" type="pic"/>
          </p:nvPr>
        </p:nvSpPr>
        <p:spPr>
          <a:xfrm>
            <a:off x="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g2d366c6e25e_0_1242"/>
          <p:cNvSpPr txBox="1"/>
          <p:nvPr>
            <p:ph type="title"/>
          </p:nvPr>
        </p:nvSpPr>
        <p:spPr>
          <a:xfrm>
            <a:off x="4637850" y="2327625"/>
            <a:ext cx="9012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57" name="Google Shape;557;g2d366c6e25e_0_1242"/>
          <p:cNvSpPr txBox="1"/>
          <p:nvPr>
            <p:ph idx="3" type="title"/>
          </p:nvPr>
        </p:nvSpPr>
        <p:spPr>
          <a:xfrm>
            <a:off x="4637852" y="4301399"/>
            <a:ext cx="9012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558" name="Google Shape;558;g2d366c6e25e_0_1242"/>
          <p:cNvSpPr txBox="1"/>
          <p:nvPr>
            <p:ph idx="1" type="subTitle"/>
          </p:nvPr>
        </p:nvSpPr>
        <p:spPr>
          <a:xfrm>
            <a:off x="4637852" y="5381925"/>
            <a:ext cx="90123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9" name="Google Shape;559;g2d366c6e25e_0_1242"/>
          <p:cNvSpPr/>
          <p:nvPr>
            <p:ph idx="4" type="pic"/>
          </p:nvPr>
        </p:nvSpPr>
        <p:spPr>
          <a:xfrm>
            <a:off x="14532900" y="-22175"/>
            <a:ext cx="3755100" cy="103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APTION_ONLY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d366c6e25e_0_1250"/>
          <p:cNvSpPr/>
          <p:nvPr/>
        </p:nvSpPr>
        <p:spPr>
          <a:xfrm>
            <a:off x="0" y="-33375"/>
            <a:ext cx="18288000" cy="1032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g2d366c6e25e_0_1250"/>
          <p:cNvPicPr preferRelativeResize="0"/>
          <p:nvPr/>
        </p:nvPicPr>
        <p:blipFill rotWithShape="1">
          <a:blip r:embed="rId2">
            <a:alphaModFix/>
          </a:blip>
          <a:srcRect b="51608" l="6121" r="13441" t="0"/>
          <a:stretch/>
        </p:blipFill>
        <p:spPr>
          <a:xfrm>
            <a:off x="0" y="3248050"/>
            <a:ext cx="18288000" cy="70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d366c6e25e_0_1250"/>
          <p:cNvSpPr txBox="1"/>
          <p:nvPr>
            <p:ph type="title"/>
          </p:nvPr>
        </p:nvSpPr>
        <p:spPr>
          <a:xfrm>
            <a:off x="2566500" y="2327625"/>
            <a:ext cx="13155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200"/>
              <a:buNone/>
              <a:defRPr sz="1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64" name="Google Shape;564;g2d366c6e25e_0_1250"/>
          <p:cNvSpPr txBox="1"/>
          <p:nvPr>
            <p:ph idx="2" type="title"/>
          </p:nvPr>
        </p:nvSpPr>
        <p:spPr>
          <a:xfrm>
            <a:off x="2566503" y="4301400"/>
            <a:ext cx="13155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565" name="Google Shape;565;g2d366c6e25e_0_1250"/>
          <p:cNvSpPr txBox="1"/>
          <p:nvPr>
            <p:ph idx="1" type="subTitle"/>
          </p:nvPr>
        </p:nvSpPr>
        <p:spPr>
          <a:xfrm>
            <a:off x="2566499" y="5381925"/>
            <a:ext cx="131550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">
  <p:cSld name="BLANK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d366c6e25e_0_1257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7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 b="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  <p:sp>
        <p:nvSpPr>
          <p:cNvPr id="59" name="Google Shape;59;p67"/>
          <p:cNvSpPr/>
          <p:nvPr/>
        </p:nvSpPr>
        <p:spPr>
          <a:xfrm>
            <a:off x="-9525" y="2035500"/>
            <a:ext cx="18288000" cy="8251500"/>
          </a:xfrm>
          <a:prstGeom prst="rect">
            <a:avLst/>
          </a:prstGeom>
          <a:solidFill>
            <a:srgbClr val="EE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7"/>
          <p:cNvSpPr txBox="1"/>
          <p:nvPr>
            <p:ph idx="1" type="body"/>
          </p:nvPr>
        </p:nvSpPr>
        <p:spPr>
          <a:xfrm>
            <a:off x="3424125" y="2794900"/>
            <a:ext cx="51009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1" name="Google Shape;61;p67"/>
          <p:cNvSpPr txBox="1"/>
          <p:nvPr>
            <p:ph idx="2" type="body"/>
          </p:nvPr>
        </p:nvSpPr>
        <p:spPr>
          <a:xfrm>
            <a:off x="1144975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2" name="Google Shape;62;p67"/>
          <p:cNvSpPr/>
          <p:nvPr>
            <p:ph idx="3" type="pic"/>
          </p:nvPr>
        </p:nvSpPr>
        <p:spPr>
          <a:xfrm>
            <a:off x="135665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67"/>
          <p:cNvSpPr/>
          <p:nvPr>
            <p:ph idx="4" type="pic"/>
          </p:nvPr>
        </p:nvSpPr>
        <p:spPr>
          <a:xfrm>
            <a:off x="135665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67"/>
          <p:cNvSpPr/>
          <p:nvPr>
            <p:ph idx="5" type="pic"/>
          </p:nvPr>
        </p:nvSpPr>
        <p:spPr>
          <a:xfrm>
            <a:off x="15183600" y="2794900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7"/>
          <p:cNvSpPr/>
          <p:nvPr>
            <p:ph idx="6" type="pic"/>
          </p:nvPr>
        </p:nvSpPr>
        <p:spPr>
          <a:xfrm>
            <a:off x="15183600" y="5854575"/>
            <a:ext cx="1728300" cy="1728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7"/>
          <p:cNvSpPr txBox="1"/>
          <p:nvPr>
            <p:ph idx="7" type="body"/>
          </p:nvPr>
        </p:nvSpPr>
        <p:spPr>
          <a:xfrm>
            <a:off x="1144975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7" name="Google Shape;67;p67"/>
          <p:cNvSpPr txBox="1"/>
          <p:nvPr>
            <p:ph idx="8" type="body"/>
          </p:nvPr>
        </p:nvSpPr>
        <p:spPr>
          <a:xfrm>
            <a:off x="14971950" y="4625125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8" name="Google Shape;68;p67"/>
          <p:cNvSpPr txBox="1"/>
          <p:nvPr>
            <p:ph idx="9" type="body"/>
          </p:nvPr>
        </p:nvSpPr>
        <p:spPr>
          <a:xfrm>
            <a:off x="14971950" y="7774850"/>
            <a:ext cx="2151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83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●"/>
              <a:defRPr b="1" sz="2200">
                <a:solidFill>
                  <a:srgbClr val="76787A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○"/>
              <a:defRPr b="1" sz="2200">
                <a:solidFill>
                  <a:srgbClr val="76787A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200"/>
              <a:buChar char="■"/>
              <a:defRPr b="1" sz="22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69" name="Google Shape;69;p67"/>
          <p:cNvSpPr txBox="1"/>
          <p:nvPr>
            <p:ph idx="13" type="body"/>
          </p:nvPr>
        </p:nvSpPr>
        <p:spPr>
          <a:xfrm>
            <a:off x="3424125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70" name="Google Shape;70;p67"/>
          <p:cNvSpPr txBox="1"/>
          <p:nvPr>
            <p:ph idx="14" type="body"/>
          </p:nvPr>
        </p:nvSpPr>
        <p:spPr>
          <a:xfrm>
            <a:off x="9871050" y="2794900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  <p:sp>
        <p:nvSpPr>
          <p:cNvPr id="71" name="Google Shape;71;p67"/>
          <p:cNvSpPr txBox="1"/>
          <p:nvPr>
            <p:ph idx="15" type="body"/>
          </p:nvPr>
        </p:nvSpPr>
        <p:spPr>
          <a:xfrm>
            <a:off x="9871050" y="5854575"/>
            <a:ext cx="51009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>
                <a:solidFill>
                  <a:srgbClr val="76787A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>
                <a:solidFill>
                  <a:srgbClr val="76787A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>
                <a:solidFill>
                  <a:srgbClr val="76787A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●"/>
              <a:defRPr sz="2000">
                <a:solidFill>
                  <a:srgbClr val="76787A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○"/>
              <a:defRPr sz="2000">
                <a:solidFill>
                  <a:srgbClr val="76787A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6787A"/>
              </a:buClr>
              <a:buSzPts val="2000"/>
              <a:buChar char="■"/>
              <a:defRPr sz="2000">
                <a:solidFill>
                  <a:srgbClr val="76787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Title Blue BG">
  <p:cSld name="BLANK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2d366c6e25e_0_1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d366c6e25e_0_1259"/>
          <p:cNvSpPr txBox="1"/>
          <p:nvPr>
            <p:ph type="title"/>
          </p:nvPr>
        </p:nvSpPr>
        <p:spPr>
          <a:xfrm>
            <a:off x="623400" y="0"/>
            <a:ext cx="170412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exend ExtraBold"/>
              <a:buNone/>
              <a:defRPr b="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Lexend ExtraBold"/>
              <a:buNone/>
              <a:defRPr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 Blue Background">
  <p:cSld name="CUSTOM_4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d366c6e25e_0_1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ONLY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d366c6e25e_0_1264"/>
          <p:cNvPicPr preferRelativeResize="0"/>
          <p:nvPr/>
        </p:nvPicPr>
        <p:blipFill rotWithShape="1">
          <a:blip r:embed="rId2">
            <a:alphaModFix/>
          </a:blip>
          <a:srcRect b="62142" l="1501" r="5232" t="-1030"/>
          <a:stretch/>
        </p:blipFill>
        <p:spPr>
          <a:xfrm flipH="1">
            <a:off x="0" y="5439100"/>
            <a:ext cx="18288000" cy="48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d366c6e25e_0_1264"/>
          <p:cNvSpPr txBox="1"/>
          <p:nvPr>
            <p:ph type="ctrTitle"/>
          </p:nvPr>
        </p:nvSpPr>
        <p:spPr>
          <a:xfrm>
            <a:off x="866325" y="0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g2d366c6e25e_0_1264"/>
          <p:cNvSpPr txBox="1"/>
          <p:nvPr>
            <p:ph idx="1" type="subTitle"/>
          </p:nvPr>
        </p:nvSpPr>
        <p:spPr>
          <a:xfrm>
            <a:off x="866325" y="1271400"/>
            <a:ext cx="16967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0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d366c6e25e_0_126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80" name="Google Shape;580;g2d366c6e25e_0_126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1" name="Google Shape;581;g2d366c6e25e_0_126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d366c6e25e_0_15575"/>
          <p:cNvSpPr txBox="1"/>
          <p:nvPr>
            <p:ph type="ctrTitle"/>
          </p:nvPr>
        </p:nvSpPr>
        <p:spPr>
          <a:xfrm>
            <a:off x="1774500" y="2614550"/>
            <a:ext cx="14739000" cy="33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88" name="Google Shape;588;g2d366c6e25e_0_15575"/>
          <p:cNvSpPr txBox="1"/>
          <p:nvPr>
            <p:ph idx="1" type="subTitle"/>
          </p:nvPr>
        </p:nvSpPr>
        <p:spPr>
          <a:xfrm>
            <a:off x="2051100" y="6689050"/>
            <a:ext cx="14185800" cy="983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9" name="Google Shape;589;g2d366c6e25e_0_1557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g2d366c6e25e_0_15575"/>
          <p:cNvSpPr txBox="1"/>
          <p:nvPr/>
        </p:nvSpPr>
        <p:spPr>
          <a:xfrm>
            <a:off x="2742550" y="7384750"/>
            <a:ext cx="770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366c6e25e_0_1558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3" name="Google Shape;593;g2d366c6e25e_0_1558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94" name="Google Shape;594;g2d366c6e25e_0_1558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title">
  <p:cSld name="CUSTOM_5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366c6e25e_0_15584"/>
          <p:cNvSpPr txBox="1"/>
          <p:nvPr/>
        </p:nvSpPr>
        <p:spPr>
          <a:xfrm>
            <a:off x="9328825" y="3715050"/>
            <a:ext cx="68472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Title of chapter</a:t>
            </a:r>
            <a:endParaRPr sz="7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597" name="Google Shape;597;g2d366c6e25e_0_15584"/>
          <p:cNvSpPr txBox="1"/>
          <p:nvPr/>
        </p:nvSpPr>
        <p:spPr>
          <a:xfrm>
            <a:off x="2111977" y="3767350"/>
            <a:ext cx="61122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600">
                <a:solidFill>
                  <a:srgbClr val="66C3FF"/>
                </a:solidFill>
                <a:latin typeface="Poppins Black"/>
                <a:ea typeface="Poppins Black"/>
                <a:cs typeface="Poppins Black"/>
                <a:sym typeface="Poppins Black"/>
              </a:rPr>
              <a:t>01</a:t>
            </a:r>
            <a:endParaRPr sz="40600">
              <a:solidFill>
                <a:srgbClr val="66C3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98" name="Google Shape;598;g2d366c6e25e_0_15584"/>
          <p:cNvSpPr txBox="1"/>
          <p:nvPr/>
        </p:nvSpPr>
        <p:spPr>
          <a:xfrm>
            <a:off x="9328825" y="5775650"/>
            <a:ext cx="68472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Enter a subtitle here if you need it</a:t>
            </a:r>
            <a:endParaRPr sz="3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99" name="Google Shape;599;g2d366c6e25e_0_15584"/>
          <p:cNvCxnSpPr/>
          <p:nvPr/>
        </p:nvCxnSpPr>
        <p:spPr>
          <a:xfrm rot="5400000">
            <a:off x="6619175" y="5143468"/>
            <a:ext cx="376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blank">
  <p:cSld name="BLANK">
    <p:bg>
      <p:bgPr>
        <a:solidFill>
          <a:srgbClr val="01295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d366c6e25e_0_1558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g2d366c6e25e_0_15589"/>
          <p:cNvSpPr txBox="1"/>
          <p:nvPr/>
        </p:nvSpPr>
        <p:spPr>
          <a:xfrm>
            <a:off x="9782100" y="2617682"/>
            <a:ext cx="490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Topic of the section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g2d366c6e25e_0_15589"/>
          <p:cNvSpPr txBox="1"/>
          <p:nvPr/>
        </p:nvSpPr>
        <p:spPr>
          <a:xfrm>
            <a:off x="9782100" y="2043052"/>
            <a:ext cx="5439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Project Schedule</a:t>
            </a:r>
            <a:endParaRPr sz="40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04" name="Google Shape;604;g2d366c6e25e_0_15589"/>
          <p:cNvSpPr txBox="1"/>
          <p:nvPr/>
        </p:nvSpPr>
        <p:spPr>
          <a:xfrm>
            <a:off x="9782100" y="3721502"/>
            <a:ext cx="5614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Project Timeline</a:t>
            </a:r>
            <a:endParaRPr sz="40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05" name="Google Shape;605;g2d366c6e25e_0_15589"/>
          <p:cNvSpPr txBox="1"/>
          <p:nvPr/>
        </p:nvSpPr>
        <p:spPr>
          <a:xfrm>
            <a:off x="9782100" y="4280448"/>
            <a:ext cx="490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Topic of the section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g2d366c6e25e_0_15589"/>
          <p:cNvSpPr txBox="1"/>
          <p:nvPr/>
        </p:nvSpPr>
        <p:spPr>
          <a:xfrm>
            <a:off x="7975402" y="2283200"/>
            <a:ext cx="16542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C3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01</a:t>
            </a:r>
            <a:endParaRPr sz="7200">
              <a:solidFill>
                <a:srgbClr val="66C3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07" name="Google Shape;607;g2d366c6e25e_0_15589"/>
          <p:cNvSpPr txBox="1"/>
          <p:nvPr/>
        </p:nvSpPr>
        <p:spPr>
          <a:xfrm>
            <a:off x="7975402" y="4019047"/>
            <a:ext cx="16542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C3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02</a:t>
            </a:r>
            <a:endParaRPr sz="7200">
              <a:solidFill>
                <a:srgbClr val="66C3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08" name="Google Shape;608;g2d366c6e25e_0_15589"/>
          <p:cNvSpPr txBox="1"/>
          <p:nvPr/>
        </p:nvSpPr>
        <p:spPr>
          <a:xfrm>
            <a:off x="9782100" y="5475752"/>
            <a:ext cx="5439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Status Report</a:t>
            </a:r>
            <a:endParaRPr sz="40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09" name="Google Shape;609;g2d366c6e25e_0_15589"/>
          <p:cNvSpPr txBox="1"/>
          <p:nvPr/>
        </p:nvSpPr>
        <p:spPr>
          <a:xfrm>
            <a:off x="9782100" y="6045892"/>
            <a:ext cx="490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Topic of the section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g2d366c6e25e_0_15589"/>
          <p:cNvSpPr txBox="1"/>
          <p:nvPr/>
        </p:nvSpPr>
        <p:spPr>
          <a:xfrm>
            <a:off x="9782100" y="7211602"/>
            <a:ext cx="5439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Upcoming Report</a:t>
            </a:r>
            <a:endParaRPr sz="4000">
              <a:solidFill>
                <a:srgbClr val="FFFF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11" name="Google Shape;611;g2d366c6e25e_0_15589"/>
          <p:cNvSpPr txBox="1"/>
          <p:nvPr/>
        </p:nvSpPr>
        <p:spPr>
          <a:xfrm>
            <a:off x="9782100" y="7770548"/>
            <a:ext cx="4908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Topic of the section</a:t>
            </a:r>
            <a:endParaRPr sz="28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g2d366c6e25e_0_15589"/>
          <p:cNvSpPr txBox="1"/>
          <p:nvPr/>
        </p:nvSpPr>
        <p:spPr>
          <a:xfrm>
            <a:off x="7975402" y="5715903"/>
            <a:ext cx="16542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C3FF"/>
                </a:solidFill>
                <a:latin typeface="Lexend ExtraBold"/>
                <a:ea typeface="Lexend ExtraBold"/>
                <a:cs typeface="Lexend ExtraBold"/>
                <a:sym typeface="Lexend ExtraBold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03</a:t>
            </a:r>
            <a:endParaRPr sz="7200">
              <a:solidFill>
                <a:srgbClr val="66C3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13" name="Google Shape;613;g2d366c6e25e_0_15589"/>
          <p:cNvSpPr txBox="1"/>
          <p:nvPr/>
        </p:nvSpPr>
        <p:spPr>
          <a:xfrm>
            <a:off x="7975400" y="7451750"/>
            <a:ext cx="2067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66C3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04</a:t>
            </a:r>
            <a:endParaRPr sz="7200">
              <a:solidFill>
                <a:srgbClr val="66C3FF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cxnSp>
        <p:nvCxnSpPr>
          <p:cNvPr id="614" name="Google Shape;614;g2d366c6e25e_0_15589"/>
          <p:cNvCxnSpPr/>
          <p:nvPr/>
        </p:nvCxnSpPr>
        <p:spPr>
          <a:xfrm rot="5400000">
            <a:off x="3949750" y="5067302"/>
            <a:ext cx="664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g2d366c6e25e_0_15589"/>
          <p:cNvSpPr txBox="1"/>
          <p:nvPr>
            <p:ph type="title"/>
          </p:nvPr>
        </p:nvSpPr>
        <p:spPr>
          <a:xfrm>
            <a:off x="1731250" y="3477000"/>
            <a:ext cx="4834800" cy="3333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16" name="Google Shape;616;g2d366c6e25e_0_15589"/>
          <p:cNvSpPr txBox="1"/>
          <p:nvPr/>
        </p:nvSpPr>
        <p:spPr>
          <a:xfrm>
            <a:off x="8666900" y="4241250"/>
            <a:ext cx="758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solidFill>
          <a:srgbClr val="01295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366c6e25e_0_15606"/>
          <p:cNvSpPr txBox="1"/>
          <p:nvPr/>
        </p:nvSpPr>
        <p:spPr>
          <a:xfrm>
            <a:off x="1884900" y="2610750"/>
            <a:ext cx="145182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54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“Over the last 10 years we’ve curated, cleansed and structured </a:t>
            </a:r>
            <a:r>
              <a:rPr lang="en" sz="5400">
                <a:solidFill>
                  <a:srgbClr val="FFFFFF"/>
                </a:solidFill>
                <a:highlight>
                  <a:srgbClr val="66C3FF"/>
                </a:highlight>
                <a:latin typeface="Lexend ExtraBold"/>
                <a:ea typeface="Lexend ExtraBold"/>
                <a:cs typeface="Lexend ExtraBold"/>
                <a:sym typeface="Lexend ExtraBold"/>
              </a:rPr>
              <a:t>over 1500 data sources</a:t>
            </a:r>
            <a:r>
              <a:rPr lang="en" sz="54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into a single, coherent  database so you wouldn’t have to.”</a:t>
            </a:r>
            <a:endParaRPr sz="5400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19" name="Google Shape;619;g2d366c6e25e_0_15606"/>
          <p:cNvSpPr/>
          <p:nvPr/>
        </p:nvSpPr>
        <p:spPr>
          <a:xfrm>
            <a:off x="1884900" y="6578850"/>
            <a:ext cx="1097400" cy="109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d366c6e25e_0_15606"/>
          <p:cNvSpPr txBox="1"/>
          <p:nvPr/>
        </p:nvSpPr>
        <p:spPr>
          <a:xfrm>
            <a:off x="3403500" y="6663450"/>
            <a:ext cx="45732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Simon Vandemoortele, </a:t>
            </a:r>
            <a:r>
              <a:rPr lang="en"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GeoPostcodes CEO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1" name="Google Shape;621;g2d366c6e25e_0_15606"/>
          <p:cNvPicPr preferRelativeResize="0"/>
          <p:nvPr/>
        </p:nvPicPr>
        <p:blipFill rotWithShape="1">
          <a:blip r:embed="rId2">
            <a:alphaModFix/>
          </a:blip>
          <a:srcRect b="33351" l="0" r="0" t="0"/>
          <a:stretch/>
        </p:blipFill>
        <p:spPr>
          <a:xfrm>
            <a:off x="1881150" y="6575100"/>
            <a:ext cx="1104600" cy="110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CUSTOM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g2d366c6e25e_0_156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13550" y="-420975"/>
            <a:ext cx="11852351" cy="111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d366c6e25e_0_15611"/>
          <p:cNvSpPr txBox="1"/>
          <p:nvPr/>
        </p:nvSpPr>
        <p:spPr>
          <a:xfrm>
            <a:off x="1375650" y="5246950"/>
            <a:ext cx="100212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most </a:t>
            </a:r>
            <a:b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comprehensive </a:t>
            </a:r>
            <a:endParaRPr sz="6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postal database </a:t>
            </a:r>
            <a:b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6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the world</a:t>
            </a:r>
            <a:endParaRPr sz="6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5" name="Google Shape;625;g2d366c6e25e_0_15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650" y="1337100"/>
            <a:ext cx="5090852" cy="7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33" Type="http://schemas.openxmlformats.org/officeDocument/2006/relationships/theme" Target="../theme/theme5.xml"/><Relationship Id="rId10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623400" y="564875"/>
            <a:ext cx="170412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Lexend"/>
              <a:buNone/>
              <a:defRPr b="1" i="0" sz="5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Char char="●"/>
              <a:defRPr b="0" i="0" sz="2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■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●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■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7">
          <p15:clr>
            <a:srgbClr val="EA4335"/>
          </p15:clr>
        </p15:guide>
        <p15:guide id="2" pos="4647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66c6e25e_0_647"/>
          <p:cNvSpPr txBox="1"/>
          <p:nvPr>
            <p:ph type="title"/>
          </p:nvPr>
        </p:nvSpPr>
        <p:spPr>
          <a:xfrm>
            <a:off x="623400" y="564875"/>
            <a:ext cx="170412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Lexend"/>
              <a:buNone/>
              <a:defRPr b="1" i="0" sz="5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0" name="Google Shape;190;g2d366c6e25e_0_64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Char char="●"/>
              <a:defRPr b="0" i="0" sz="2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■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●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■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7">
          <p15:clr>
            <a:srgbClr val="EA4335"/>
          </p15:clr>
        </p15:guide>
        <p15:guide id="2" pos="4647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366c6e25e_0_1073"/>
          <p:cNvSpPr txBox="1"/>
          <p:nvPr>
            <p:ph type="title"/>
          </p:nvPr>
        </p:nvSpPr>
        <p:spPr>
          <a:xfrm>
            <a:off x="623400" y="564875"/>
            <a:ext cx="170412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Lexend"/>
              <a:buNone/>
              <a:defRPr b="1" i="0" sz="5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exend"/>
              <a:buNone/>
              <a:defRPr b="0" i="0" sz="56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5" name="Google Shape;385;g2d366c6e25e_0_107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Char char="●"/>
              <a:defRPr b="0" i="0" sz="2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■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●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"/>
              <a:buChar char="○"/>
              <a:defRPr b="0" i="0" sz="2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■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b="0" i="0" sz="18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○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exend"/>
              <a:buChar char="■"/>
              <a:defRPr b="0" i="0" sz="16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7">
          <p15:clr>
            <a:srgbClr val="EA4335"/>
          </p15:clr>
        </p15:guide>
        <p15:guide id="2" pos="4647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1295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366c6e25e_0_1557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Lexend"/>
              <a:buNone/>
              <a:defRPr b="1" sz="5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g2d366c6e25e_0_1557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"/>
              <a:buChar char="●"/>
              <a:defRPr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○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■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●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○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■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●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○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"/>
              <a:buChar char="■"/>
              <a:defRPr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5" name="Google Shape;585;g2d366c6e25e_0_1557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qgis.org/3.28/en/docs/gentle_gis_introduction/topology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qgis.org/3.28/en/docs/gentle_gis_introduction/topology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qgis.org/3.28/en/docs/gentle_gis_introduction/topology.html" TargetMode="External"/><Relationship Id="rId4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qgis.org/3.28/en/docs/gentle_gis_introduction/topology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rQ5rkK1NBM0qqXDUjeyWReBimrtkKiaG/view" TargetMode="External"/><Relationship Id="rId4" Type="http://schemas.openxmlformats.org/officeDocument/2006/relationships/image" Target="../media/image8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Relationship Id="rId5" Type="http://schemas.openxmlformats.org/officeDocument/2006/relationships/image" Target="../media/image81.png"/><Relationship Id="rId6" Type="http://schemas.openxmlformats.org/officeDocument/2006/relationships/image" Target="../media/image9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jpg"/><Relationship Id="rId4" Type="http://schemas.openxmlformats.org/officeDocument/2006/relationships/hyperlink" Target="#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79.png"/><Relationship Id="rId5" Type="http://schemas.openxmlformats.org/officeDocument/2006/relationships/image" Target="../media/image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2.png"/><Relationship Id="rId4" Type="http://schemas.openxmlformats.org/officeDocument/2006/relationships/image" Target="../media/image78.png"/><Relationship Id="rId5" Type="http://schemas.openxmlformats.org/officeDocument/2006/relationships/image" Target="../media/image9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1.png"/><Relationship Id="rId4" Type="http://schemas.openxmlformats.org/officeDocument/2006/relationships/image" Target="../media/image8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5" Type="http://schemas.openxmlformats.org/officeDocument/2006/relationships/image" Target="../media/image78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hyperlink" Target="https://xkcd.com/2519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6" name="Shape 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" name="Google Shape;7137;p1"/>
          <p:cNvSpPr txBox="1"/>
          <p:nvPr>
            <p:ph type="ctrTitle"/>
          </p:nvPr>
        </p:nvSpPr>
        <p:spPr>
          <a:xfrm>
            <a:off x="6497800" y="2247900"/>
            <a:ext cx="107769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Maintaining a global database of admin and postal boundaries with PostGIS</a:t>
            </a:r>
            <a:endParaRPr/>
          </a:p>
        </p:txBody>
      </p:sp>
      <p:sp>
        <p:nvSpPr>
          <p:cNvPr id="7138" name="Google Shape;7138;p1"/>
          <p:cNvSpPr txBox="1"/>
          <p:nvPr>
            <p:ph idx="1" type="subTitle"/>
          </p:nvPr>
        </p:nvSpPr>
        <p:spPr>
          <a:xfrm>
            <a:off x="7377000" y="6007950"/>
            <a:ext cx="10287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/>
              <a:t>A large-scale use case for PostGIS topology</a:t>
            </a:r>
            <a:endParaRPr i="1"/>
          </a:p>
        </p:txBody>
      </p:sp>
      <p:sp>
        <p:nvSpPr>
          <p:cNvPr id="7139" name="Google Shape;7139;p1"/>
          <p:cNvSpPr/>
          <p:nvPr/>
        </p:nvSpPr>
        <p:spPr>
          <a:xfrm>
            <a:off x="7354950" y="6912175"/>
            <a:ext cx="1736700" cy="11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0" name="Google Shape;7140;p1"/>
          <p:cNvSpPr/>
          <p:nvPr/>
        </p:nvSpPr>
        <p:spPr>
          <a:xfrm>
            <a:off x="7340725" y="1173525"/>
            <a:ext cx="5243400" cy="923700"/>
          </a:xfrm>
          <a:prstGeom prst="rect">
            <a:avLst/>
          </a:prstGeom>
          <a:solidFill>
            <a:srgbClr val="01245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41" name="Google Shape;7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125" y="988075"/>
            <a:ext cx="6222961" cy="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2" name="Google Shape;7142;p1"/>
          <p:cNvSpPr txBox="1"/>
          <p:nvPr/>
        </p:nvSpPr>
        <p:spPr>
          <a:xfrm>
            <a:off x="10214975" y="8851900"/>
            <a:ext cx="757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Benjamin Deswysen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9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p27"/>
          <p:cNvSpPr txBox="1"/>
          <p:nvPr>
            <p:ph type="title"/>
          </p:nvPr>
        </p:nvSpPr>
        <p:spPr>
          <a:xfrm>
            <a:off x="2321200" y="900300"/>
            <a:ext cx="13673400" cy="8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Topology expresses the spatial relationships between connecting or adjacent vector features (points, polylines and polygons) in a GIS.</a:t>
            </a:r>
            <a:endParaRPr i="1" sz="12900">
              <a:solidFill>
                <a:schemeClr val="lt1"/>
              </a:solidFill>
            </a:endParaRPr>
          </a:p>
        </p:txBody>
      </p:sp>
      <p:sp>
        <p:nvSpPr>
          <p:cNvPr id="7241" name="Google Shape;7241;p27"/>
          <p:cNvSpPr/>
          <p:nvPr/>
        </p:nvSpPr>
        <p:spPr>
          <a:xfrm>
            <a:off x="1045196" y="780053"/>
            <a:ext cx="1994059" cy="1454906"/>
          </a:xfrm>
          <a:custGeom>
            <a:rect b="b" l="l" r="r" t="t"/>
            <a:pathLst>
              <a:path extrusionOk="0" h="915035" w="1254125">
                <a:moveTo>
                  <a:pt x="467372" y="0"/>
                </a:moveTo>
                <a:lnTo>
                  <a:pt x="418381" y="14874"/>
                </a:lnTo>
                <a:lnTo>
                  <a:pt x="371186" y="33848"/>
                </a:lnTo>
                <a:lnTo>
                  <a:pt x="325776" y="56914"/>
                </a:lnTo>
                <a:lnTo>
                  <a:pt x="282143" y="84061"/>
                </a:lnTo>
                <a:lnTo>
                  <a:pt x="240730" y="114352"/>
                </a:lnTo>
                <a:lnTo>
                  <a:pt x="201990" y="146777"/>
                </a:lnTo>
                <a:lnTo>
                  <a:pt x="165921" y="181330"/>
                </a:lnTo>
                <a:lnTo>
                  <a:pt x="132524" y="218008"/>
                </a:lnTo>
                <a:lnTo>
                  <a:pt x="102332" y="256491"/>
                </a:lnTo>
                <a:lnTo>
                  <a:pt x="75880" y="296392"/>
                </a:lnTo>
                <a:lnTo>
                  <a:pt x="53169" y="337712"/>
                </a:lnTo>
                <a:lnTo>
                  <a:pt x="34201" y="380453"/>
                </a:lnTo>
                <a:lnTo>
                  <a:pt x="19239" y="424195"/>
                </a:lnTo>
                <a:lnTo>
                  <a:pt x="8551" y="468460"/>
                </a:lnTo>
                <a:lnTo>
                  <a:pt x="2138" y="513250"/>
                </a:lnTo>
                <a:lnTo>
                  <a:pt x="0" y="558571"/>
                </a:lnTo>
                <a:lnTo>
                  <a:pt x="2489" y="609698"/>
                </a:lnTo>
                <a:lnTo>
                  <a:pt x="9964" y="657615"/>
                </a:lnTo>
                <a:lnTo>
                  <a:pt x="22433" y="702317"/>
                </a:lnTo>
                <a:lnTo>
                  <a:pt x="39903" y="743800"/>
                </a:lnTo>
                <a:lnTo>
                  <a:pt x="61711" y="781573"/>
                </a:lnTo>
                <a:lnTo>
                  <a:pt x="87264" y="815068"/>
                </a:lnTo>
                <a:lnTo>
                  <a:pt x="116566" y="844279"/>
                </a:lnTo>
                <a:lnTo>
                  <a:pt x="149618" y="869200"/>
                </a:lnTo>
                <a:lnTo>
                  <a:pt x="185503" y="889156"/>
                </a:lnTo>
                <a:lnTo>
                  <a:pt x="223354" y="903403"/>
                </a:lnTo>
                <a:lnTo>
                  <a:pt x="263168" y="911947"/>
                </a:lnTo>
                <a:lnTo>
                  <a:pt x="304939" y="914793"/>
                </a:lnTo>
                <a:lnTo>
                  <a:pt x="353828" y="911588"/>
                </a:lnTo>
                <a:lnTo>
                  <a:pt x="397911" y="901971"/>
                </a:lnTo>
                <a:lnTo>
                  <a:pt x="437186" y="885941"/>
                </a:lnTo>
                <a:lnTo>
                  <a:pt x="471652" y="863498"/>
                </a:lnTo>
                <a:lnTo>
                  <a:pt x="499706" y="835534"/>
                </a:lnTo>
                <a:lnTo>
                  <a:pt x="519744" y="802943"/>
                </a:lnTo>
                <a:lnTo>
                  <a:pt x="531767" y="765720"/>
                </a:lnTo>
                <a:lnTo>
                  <a:pt x="535774" y="723861"/>
                </a:lnTo>
                <a:lnTo>
                  <a:pt x="534172" y="697330"/>
                </a:lnTo>
                <a:lnTo>
                  <a:pt x="521346" y="647454"/>
                </a:lnTo>
                <a:lnTo>
                  <a:pt x="494803" y="601151"/>
                </a:lnTo>
                <a:lnTo>
                  <a:pt x="449204" y="554130"/>
                </a:lnTo>
                <a:lnTo>
                  <a:pt x="418934" y="530072"/>
                </a:lnTo>
                <a:lnTo>
                  <a:pt x="398896" y="516977"/>
                </a:lnTo>
                <a:lnTo>
                  <a:pt x="381530" y="503351"/>
                </a:lnTo>
                <a:lnTo>
                  <a:pt x="354812" y="474497"/>
                </a:lnTo>
                <a:lnTo>
                  <a:pt x="334774" y="428818"/>
                </a:lnTo>
                <a:lnTo>
                  <a:pt x="333438" y="413219"/>
                </a:lnTo>
                <a:lnTo>
                  <a:pt x="337979" y="386058"/>
                </a:lnTo>
                <a:lnTo>
                  <a:pt x="374313" y="322658"/>
                </a:lnTo>
                <a:lnTo>
                  <a:pt x="406107" y="286410"/>
                </a:lnTo>
                <a:lnTo>
                  <a:pt x="437058" y="257182"/>
                </a:lnTo>
                <a:lnTo>
                  <a:pt x="471770" y="229881"/>
                </a:lnTo>
                <a:lnTo>
                  <a:pt x="510244" y="204513"/>
                </a:lnTo>
                <a:lnTo>
                  <a:pt x="552478" y="181080"/>
                </a:lnTo>
                <a:lnTo>
                  <a:pt x="598474" y="159588"/>
                </a:lnTo>
                <a:lnTo>
                  <a:pt x="467372" y="0"/>
                </a:lnTo>
                <a:close/>
              </a:path>
              <a:path extrusionOk="0" h="915035" w="1254125">
                <a:moveTo>
                  <a:pt x="1122845" y="0"/>
                </a:moveTo>
                <a:lnTo>
                  <a:pt x="1073846" y="14874"/>
                </a:lnTo>
                <a:lnTo>
                  <a:pt x="1026647" y="33848"/>
                </a:lnTo>
                <a:lnTo>
                  <a:pt x="981236" y="56914"/>
                </a:lnTo>
                <a:lnTo>
                  <a:pt x="937602" y="84061"/>
                </a:lnTo>
                <a:lnTo>
                  <a:pt x="896190" y="114352"/>
                </a:lnTo>
                <a:lnTo>
                  <a:pt x="857450" y="146777"/>
                </a:lnTo>
                <a:lnTo>
                  <a:pt x="821381" y="181330"/>
                </a:lnTo>
                <a:lnTo>
                  <a:pt x="787984" y="218008"/>
                </a:lnTo>
                <a:lnTo>
                  <a:pt x="757794" y="256491"/>
                </a:lnTo>
                <a:lnTo>
                  <a:pt x="731345" y="296392"/>
                </a:lnTo>
                <a:lnTo>
                  <a:pt x="708634" y="337712"/>
                </a:lnTo>
                <a:lnTo>
                  <a:pt x="689660" y="380453"/>
                </a:lnTo>
                <a:lnTo>
                  <a:pt x="674701" y="424195"/>
                </a:lnTo>
                <a:lnTo>
                  <a:pt x="664017" y="468460"/>
                </a:lnTo>
                <a:lnTo>
                  <a:pt x="657608" y="513250"/>
                </a:lnTo>
                <a:lnTo>
                  <a:pt x="655472" y="558571"/>
                </a:lnTo>
                <a:lnTo>
                  <a:pt x="657960" y="609698"/>
                </a:lnTo>
                <a:lnTo>
                  <a:pt x="665430" y="657615"/>
                </a:lnTo>
                <a:lnTo>
                  <a:pt x="677894" y="702317"/>
                </a:lnTo>
                <a:lnTo>
                  <a:pt x="695363" y="743800"/>
                </a:lnTo>
                <a:lnTo>
                  <a:pt x="717171" y="781573"/>
                </a:lnTo>
                <a:lnTo>
                  <a:pt x="742726" y="815068"/>
                </a:lnTo>
                <a:lnTo>
                  <a:pt x="772031" y="844279"/>
                </a:lnTo>
                <a:lnTo>
                  <a:pt x="805091" y="869200"/>
                </a:lnTo>
                <a:lnTo>
                  <a:pt x="840968" y="889156"/>
                </a:lnTo>
                <a:lnTo>
                  <a:pt x="878816" y="903403"/>
                </a:lnTo>
                <a:lnTo>
                  <a:pt x="918628" y="911947"/>
                </a:lnTo>
                <a:lnTo>
                  <a:pt x="960399" y="914793"/>
                </a:lnTo>
                <a:lnTo>
                  <a:pt x="1009294" y="911588"/>
                </a:lnTo>
                <a:lnTo>
                  <a:pt x="1053376" y="901971"/>
                </a:lnTo>
                <a:lnTo>
                  <a:pt x="1092648" y="885941"/>
                </a:lnTo>
                <a:lnTo>
                  <a:pt x="1127112" y="863498"/>
                </a:lnTo>
                <a:lnTo>
                  <a:pt x="1155165" y="835534"/>
                </a:lnTo>
                <a:lnTo>
                  <a:pt x="1175204" y="802943"/>
                </a:lnTo>
                <a:lnTo>
                  <a:pt x="1187226" y="765720"/>
                </a:lnTo>
                <a:lnTo>
                  <a:pt x="1191234" y="723861"/>
                </a:lnTo>
                <a:lnTo>
                  <a:pt x="1189632" y="697330"/>
                </a:lnTo>
                <a:lnTo>
                  <a:pt x="1176811" y="647454"/>
                </a:lnTo>
                <a:lnTo>
                  <a:pt x="1150270" y="601151"/>
                </a:lnTo>
                <a:lnTo>
                  <a:pt x="1104669" y="554130"/>
                </a:lnTo>
                <a:lnTo>
                  <a:pt x="1074394" y="530072"/>
                </a:lnTo>
                <a:lnTo>
                  <a:pt x="1054356" y="516977"/>
                </a:lnTo>
                <a:lnTo>
                  <a:pt x="1036989" y="503351"/>
                </a:lnTo>
                <a:lnTo>
                  <a:pt x="1010272" y="474497"/>
                </a:lnTo>
                <a:lnTo>
                  <a:pt x="990234" y="428818"/>
                </a:lnTo>
                <a:lnTo>
                  <a:pt x="988898" y="413219"/>
                </a:lnTo>
                <a:lnTo>
                  <a:pt x="993439" y="386058"/>
                </a:lnTo>
                <a:lnTo>
                  <a:pt x="1029772" y="322658"/>
                </a:lnTo>
                <a:lnTo>
                  <a:pt x="1061567" y="286410"/>
                </a:lnTo>
                <a:lnTo>
                  <a:pt x="1092518" y="257182"/>
                </a:lnTo>
                <a:lnTo>
                  <a:pt x="1127230" y="229881"/>
                </a:lnTo>
                <a:lnTo>
                  <a:pt x="1165704" y="204513"/>
                </a:lnTo>
                <a:lnTo>
                  <a:pt x="1207938" y="181080"/>
                </a:lnTo>
                <a:lnTo>
                  <a:pt x="1253934" y="159588"/>
                </a:lnTo>
                <a:lnTo>
                  <a:pt x="1122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2" name="Google Shape;7242;p27"/>
          <p:cNvSpPr/>
          <p:nvPr/>
        </p:nvSpPr>
        <p:spPr>
          <a:xfrm rot="10800000">
            <a:off x="15245200" y="8008920"/>
            <a:ext cx="1994059" cy="1454906"/>
          </a:xfrm>
          <a:custGeom>
            <a:rect b="b" l="l" r="r" t="t"/>
            <a:pathLst>
              <a:path extrusionOk="0" h="915035" w="1254125">
                <a:moveTo>
                  <a:pt x="467372" y="0"/>
                </a:moveTo>
                <a:lnTo>
                  <a:pt x="418381" y="14874"/>
                </a:lnTo>
                <a:lnTo>
                  <a:pt x="371186" y="33848"/>
                </a:lnTo>
                <a:lnTo>
                  <a:pt x="325776" y="56914"/>
                </a:lnTo>
                <a:lnTo>
                  <a:pt x="282143" y="84061"/>
                </a:lnTo>
                <a:lnTo>
                  <a:pt x="240730" y="114352"/>
                </a:lnTo>
                <a:lnTo>
                  <a:pt x="201990" y="146777"/>
                </a:lnTo>
                <a:lnTo>
                  <a:pt x="165921" y="181330"/>
                </a:lnTo>
                <a:lnTo>
                  <a:pt x="132524" y="218008"/>
                </a:lnTo>
                <a:lnTo>
                  <a:pt x="102332" y="256491"/>
                </a:lnTo>
                <a:lnTo>
                  <a:pt x="75880" y="296392"/>
                </a:lnTo>
                <a:lnTo>
                  <a:pt x="53169" y="337712"/>
                </a:lnTo>
                <a:lnTo>
                  <a:pt x="34201" y="380453"/>
                </a:lnTo>
                <a:lnTo>
                  <a:pt x="19239" y="424195"/>
                </a:lnTo>
                <a:lnTo>
                  <a:pt x="8551" y="468460"/>
                </a:lnTo>
                <a:lnTo>
                  <a:pt x="2138" y="513250"/>
                </a:lnTo>
                <a:lnTo>
                  <a:pt x="0" y="558571"/>
                </a:lnTo>
                <a:lnTo>
                  <a:pt x="2489" y="609698"/>
                </a:lnTo>
                <a:lnTo>
                  <a:pt x="9964" y="657615"/>
                </a:lnTo>
                <a:lnTo>
                  <a:pt x="22433" y="702317"/>
                </a:lnTo>
                <a:lnTo>
                  <a:pt x="39903" y="743800"/>
                </a:lnTo>
                <a:lnTo>
                  <a:pt x="61711" y="781573"/>
                </a:lnTo>
                <a:lnTo>
                  <a:pt x="87264" y="815068"/>
                </a:lnTo>
                <a:lnTo>
                  <a:pt x="116566" y="844279"/>
                </a:lnTo>
                <a:lnTo>
                  <a:pt x="149618" y="869200"/>
                </a:lnTo>
                <a:lnTo>
                  <a:pt x="185503" y="889156"/>
                </a:lnTo>
                <a:lnTo>
                  <a:pt x="223354" y="903403"/>
                </a:lnTo>
                <a:lnTo>
                  <a:pt x="263168" y="911947"/>
                </a:lnTo>
                <a:lnTo>
                  <a:pt x="304939" y="914793"/>
                </a:lnTo>
                <a:lnTo>
                  <a:pt x="353828" y="911588"/>
                </a:lnTo>
                <a:lnTo>
                  <a:pt x="397911" y="901971"/>
                </a:lnTo>
                <a:lnTo>
                  <a:pt x="437186" y="885941"/>
                </a:lnTo>
                <a:lnTo>
                  <a:pt x="471652" y="863498"/>
                </a:lnTo>
                <a:lnTo>
                  <a:pt x="499706" y="835534"/>
                </a:lnTo>
                <a:lnTo>
                  <a:pt x="519744" y="802943"/>
                </a:lnTo>
                <a:lnTo>
                  <a:pt x="531767" y="765720"/>
                </a:lnTo>
                <a:lnTo>
                  <a:pt x="535774" y="723861"/>
                </a:lnTo>
                <a:lnTo>
                  <a:pt x="534172" y="697330"/>
                </a:lnTo>
                <a:lnTo>
                  <a:pt x="521346" y="647454"/>
                </a:lnTo>
                <a:lnTo>
                  <a:pt x="494803" y="601151"/>
                </a:lnTo>
                <a:lnTo>
                  <a:pt x="449204" y="554130"/>
                </a:lnTo>
                <a:lnTo>
                  <a:pt x="418934" y="530072"/>
                </a:lnTo>
                <a:lnTo>
                  <a:pt x="398896" y="516977"/>
                </a:lnTo>
                <a:lnTo>
                  <a:pt x="381530" y="503351"/>
                </a:lnTo>
                <a:lnTo>
                  <a:pt x="354812" y="474497"/>
                </a:lnTo>
                <a:lnTo>
                  <a:pt x="334774" y="428818"/>
                </a:lnTo>
                <a:lnTo>
                  <a:pt x="333438" y="413219"/>
                </a:lnTo>
                <a:lnTo>
                  <a:pt x="337979" y="386058"/>
                </a:lnTo>
                <a:lnTo>
                  <a:pt x="374313" y="322658"/>
                </a:lnTo>
                <a:lnTo>
                  <a:pt x="406107" y="286410"/>
                </a:lnTo>
                <a:lnTo>
                  <a:pt x="437058" y="257182"/>
                </a:lnTo>
                <a:lnTo>
                  <a:pt x="471770" y="229881"/>
                </a:lnTo>
                <a:lnTo>
                  <a:pt x="510244" y="204513"/>
                </a:lnTo>
                <a:lnTo>
                  <a:pt x="552478" y="181080"/>
                </a:lnTo>
                <a:lnTo>
                  <a:pt x="598474" y="159588"/>
                </a:lnTo>
                <a:lnTo>
                  <a:pt x="467372" y="0"/>
                </a:lnTo>
                <a:close/>
              </a:path>
              <a:path extrusionOk="0" h="915035" w="1254125">
                <a:moveTo>
                  <a:pt x="1122845" y="0"/>
                </a:moveTo>
                <a:lnTo>
                  <a:pt x="1073846" y="14874"/>
                </a:lnTo>
                <a:lnTo>
                  <a:pt x="1026647" y="33848"/>
                </a:lnTo>
                <a:lnTo>
                  <a:pt x="981236" y="56914"/>
                </a:lnTo>
                <a:lnTo>
                  <a:pt x="937602" y="84061"/>
                </a:lnTo>
                <a:lnTo>
                  <a:pt x="896190" y="114352"/>
                </a:lnTo>
                <a:lnTo>
                  <a:pt x="857450" y="146777"/>
                </a:lnTo>
                <a:lnTo>
                  <a:pt x="821381" y="181330"/>
                </a:lnTo>
                <a:lnTo>
                  <a:pt x="787984" y="218008"/>
                </a:lnTo>
                <a:lnTo>
                  <a:pt x="757794" y="256491"/>
                </a:lnTo>
                <a:lnTo>
                  <a:pt x="731345" y="296392"/>
                </a:lnTo>
                <a:lnTo>
                  <a:pt x="708634" y="337712"/>
                </a:lnTo>
                <a:lnTo>
                  <a:pt x="689660" y="380453"/>
                </a:lnTo>
                <a:lnTo>
                  <a:pt x="674701" y="424195"/>
                </a:lnTo>
                <a:lnTo>
                  <a:pt x="664017" y="468460"/>
                </a:lnTo>
                <a:lnTo>
                  <a:pt x="657608" y="513250"/>
                </a:lnTo>
                <a:lnTo>
                  <a:pt x="655472" y="558571"/>
                </a:lnTo>
                <a:lnTo>
                  <a:pt x="657960" y="609698"/>
                </a:lnTo>
                <a:lnTo>
                  <a:pt x="665430" y="657615"/>
                </a:lnTo>
                <a:lnTo>
                  <a:pt x="677894" y="702317"/>
                </a:lnTo>
                <a:lnTo>
                  <a:pt x="695363" y="743800"/>
                </a:lnTo>
                <a:lnTo>
                  <a:pt x="717171" y="781573"/>
                </a:lnTo>
                <a:lnTo>
                  <a:pt x="742726" y="815068"/>
                </a:lnTo>
                <a:lnTo>
                  <a:pt x="772031" y="844279"/>
                </a:lnTo>
                <a:lnTo>
                  <a:pt x="805091" y="869200"/>
                </a:lnTo>
                <a:lnTo>
                  <a:pt x="840968" y="889156"/>
                </a:lnTo>
                <a:lnTo>
                  <a:pt x="878816" y="903403"/>
                </a:lnTo>
                <a:lnTo>
                  <a:pt x="918628" y="911947"/>
                </a:lnTo>
                <a:lnTo>
                  <a:pt x="960399" y="914793"/>
                </a:lnTo>
                <a:lnTo>
                  <a:pt x="1009294" y="911588"/>
                </a:lnTo>
                <a:lnTo>
                  <a:pt x="1053376" y="901971"/>
                </a:lnTo>
                <a:lnTo>
                  <a:pt x="1092648" y="885941"/>
                </a:lnTo>
                <a:lnTo>
                  <a:pt x="1127112" y="863498"/>
                </a:lnTo>
                <a:lnTo>
                  <a:pt x="1155165" y="835534"/>
                </a:lnTo>
                <a:lnTo>
                  <a:pt x="1175204" y="802943"/>
                </a:lnTo>
                <a:lnTo>
                  <a:pt x="1187226" y="765720"/>
                </a:lnTo>
                <a:lnTo>
                  <a:pt x="1191234" y="723861"/>
                </a:lnTo>
                <a:lnTo>
                  <a:pt x="1189632" y="697330"/>
                </a:lnTo>
                <a:lnTo>
                  <a:pt x="1176811" y="647454"/>
                </a:lnTo>
                <a:lnTo>
                  <a:pt x="1150270" y="601151"/>
                </a:lnTo>
                <a:lnTo>
                  <a:pt x="1104669" y="554130"/>
                </a:lnTo>
                <a:lnTo>
                  <a:pt x="1074394" y="530072"/>
                </a:lnTo>
                <a:lnTo>
                  <a:pt x="1054356" y="516977"/>
                </a:lnTo>
                <a:lnTo>
                  <a:pt x="1036989" y="503351"/>
                </a:lnTo>
                <a:lnTo>
                  <a:pt x="1010272" y="474497"/>
                </a:lnTo>
                <a:lnTo>
                  <a:pt x="990234" y="428818"/>
                </a:lnTo>
                <a:lnTo>
                  <a:pt x="988898" y="413219"/>
                </a:lnTo>
                <a:lnTo>
                  <a:pt x="993439" y="386058"/>
                </a:lnTo>
                <a:lnTo>
                  <a:pt x="1029772" y="322658"/>
                </a:lnTo>
                <a:lnTo>
                  <a:pt x="1061567" y="286410"/>
                </a:lnTo>
                <a:lnTo>
                  <a:pt x="1092518" y="257182"/>
                </a:lnTo>
                <a:lnTo>
                  <a:pt x="1127230" y="229881"/>
                </a:lnTo>
                <a:lnTo>
                  <a:pt x="1165704" y="204513"/>
                </a:lnTo>
                <a:lnTo>
                  <a:pt x="1207938" y="181080"/>
                </a:lnTo>
                <a:lnTo>
                  <a:pt x="1253934" y="159588"/>
                </a:lnTo>
                <a:lnTo>
                  <a:pt x="1122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3" name="Google Shape;7243;p27"/>
          <p:cNvSpPr txBox="1"/>
          <p:nvPr/>
        </p:nvSpPr>
        <p:spPr>
          <a:xfrm>
            <a:off x="1799075" y="8739150"/>
            <a:ext cx="1203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24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https://docs.qgis.org/3.28/en/docs/gentle_gis_introduction/topology.html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7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8" name="Google Shape;7248;g2d366c6e25e_0_1066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Topology definition</a:t>
            </a:r>
            <a:endParaRPr/>
          </a:p>
        </p:txBody>
      </p:sp>
      <p:sp>
        <p:nvSpPr>
          <p:cNvPr id="7249" name="Google Shape;7249;g2d366c6e25e_0_1066"/>
          <p:cNvSpPr/>
          <p:nvPr/>
        </p:nvSpPr>
        <p:spPr>
          <a:xfrm>
            <a:off x="1381125" y="4110925"/>
            <a:ext cx="12477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0" name="Google Shape;7250;g2d366c6e25e_0_1066"/>
          <p:cNvSpPr txBox="1"/>
          <p:nvPr>
            <p:ph idx="1" type="body"/>
          </p:nvPr>
        </p:nvSpPr>
        <p:spPr>
          <a:xfrm>
            <a:off x="7074100" y="2827375"/>
            <a:ext cx="101361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Topology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expresses the spatial relationships between connecting or adjacent vector features (points, polylines and polygons) in a GIS.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Topological or topology-based data are useful for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and correcting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digitising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errors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(e.g. two lines in a roads vector layer that do not meet perfectly at an intersection).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Topology is necessary for carrying out some types of spatial analysis, such as network analysis.</a:t>
            </a:r>
            <a:endParaRPr sz="3700"/>
          </a:p>
        </p:txBody>
      </p:sp>
      <p:sp>
        <p:nvSpPr>
          <p:cNvPr id="7251" name="Google Shape;7251;g2d366c6e25e_0_1066"/>
          <p:cNvSpPr txBox="1"/>
          <p:nvPr/>
        </p:nvSpPr>
        <p:spPr>
          <a:xfrm>
            <a:off x="6967175" y="7399400"/>
            <a:ext cx="10136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Source: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https://docs.qgis.org/3.28/en/docs/gentle_gis_introduction/topology.html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g2d366c6e25e_0_1272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Topology errors </a:t>
            </a:r>
            <a:endParaRPr/>
          </a:p>
        </p:txBody>
      </p:sp>
      <p:sp>
        <p:nvSpPr>
          <p:cNvPr id="7257" name="Google Shape;7257;g2d366c6e25e_0_1272"/>
          <p:cNvSpPr/>
          <p:nvPr/>
        </p:nvSpPr>
        <p:spPr>
          <a:xfrm>
            <a:off x="1381125" y="4110925"/>
            <a:ext cx="12477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8" name="Google Shape;7258;g2d366c6e25e_0_1272"/>
          <p:cNvSpPr txBox="1"/>
          <p:nvPr/>
        </p:nvSpPr>
        <p:spPr>
          <a:xfrm>
            <a:off x="6967163" y="9157125"/>
            <a:ext cx="10136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Source: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https://docs.qgis.org/3.28/en/docs/gentle_gis_introduction/topology.html</a:t>
            </a:r>
            <a:endParaRPr sz="1200"/>
          </a:p>
        </p:txBody>
      </p:sp>
      <p:pic>
        <p:nvPicPr>
          <p:cNvPr id="7259" name="Google Shape;7259;g2d366c6e25e_0_1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800" y="1574814"/>
            <a:ext cx="11488726" cy="3809987"/>
          </a:xfrm>
          <a:prstGeom prst="rect">
            <a:avLst/>
          </a:prstGeom>
          <a:noFill/>
          <a:ln>
            <a:noFill/>
          </a:ln>
        </p:spPr>
      </p:pic>
      <p:sp>
        <p:nvSpPr>
          <p:cNvPr id="7260" name="Google Shape;7260;g2d366c6e25e_0_1272"/>
          <p:cNvSpPr txBox="1"/>
          <p:nvPr/>
        </p:nvSpPr>
        <p:spPr>
          <a:xfrm>
            <a:off x="6866325" y="6520550"/>
            <a:ext cx="110712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 u="sng">
                <a:solidFill>
                  <a:schemeClr val="dk1"/>
                </a:solidFill>
              </a:rPr>
              <a:t>Undershoot:</a:t>
            </a:r>
            <a:r>
              <a:rPr lang="en" sz="2600">
                <a:solidFill>
                  <a:schemeClr val="dk1"/>
                </a:solidFill>
              </a:rPr>
              <a:t> vector lines that should connect to each other don’t quite touch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 u="sng">
                <a:solidFill>
                  <a:schemeClr val="dk1"/>
                </a:solidFill>
              </a:rPr>
              <a:t>Overshoot:</a:t>
            </a:r>
            <a:r>
              <a:rPr lang="en" sz="2600">
                <a:solidFill>
                  <a:schemeClr val="dk1"/>
                </a:solidFill>
              </a:rPr>
              <a:t> line ends beyond the line it should connect to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 u="sng">
                <a:solidFill>
                  <a:schemeClr val="dk1"/>
                </a:solidFill>
              </a:rPr>
              <a:t>Slivers:</a:t>
            </a:r>
            <a:r>
              <a:rPr lang="en" sz="2600">
                <a:solidFill>
                  <a:schemeClr val="dk1"/>
                </a:solidFill>
              </a:rPr>
              <a:t> vertices of two polygons do not match up on their borders.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4" name="Shape 7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5" name="Google Shape;7265;g2d366c6e25e_0_1479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Topology rules examples</a:t>
            </a:r>
            <a:endParaRPr/>
          </a:p>
        </p:txBody>
      </p:sp>
      <p:sp>
        <p:nvSpPr>
          <p:cNvPr id="7266" name="Google Shape;7266;g2d366c6e25e_0_1479"/>
          <p:cNvSpPr/>
          <p:nvPr/>
        </p:nvSpPr>
        <p:spPr>
          <a:xfrm>
            <a:off x="1381125" y="4110925"/>
            <a:ext cx="12477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7" name="Google Shape;7267;g2d366c6e25e_0_1479"/>
          <p:cNvSpPr txBox="1"/>
          <p:nvPr>
            <p:ph idx="1" type="body"/>
          </p:nvPr>
        </p:nvSpPr>
        <p:spPr>
          <a:xfrm>
            <a:off x="6987650" y="2467175"/>
            <a:ext cx="10136100" cy="4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 edges of a municipality map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not overlap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 edges of a municipality map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not have gaps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(slivers).</a:t>
            </a:r>
            <a:b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Polygons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showing property boundaries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closed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Undershoots or overshoots of the border lines are not allowed.</a:t>
            </a:r>
            <a:b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Contour lines in a vector line layer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not intersect</a:t>
            </a: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(cross each other).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8" name="Google Shape;7268;g2d366c6e25e_0_1479"/>
          <p:cNvSpPr txBox="1"/>
          <p:nvPr/>
        </p:nvSpPr>
        <p:spPr>
          <a:xfrm>
            <a:off x="7074100" y="8861425"/>
            <a:ext cx="10136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Source: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https://docs.qgis.org/3.28/en/docs/gentle_gis_introduction/topology.html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72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3" name="Google Shape;7273;g2d366c6e25e_0_841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74" name="Google Shape;7274;g2d366c6e25e_0_841" title="GPC-Boundaries-Alignement-v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650" y="1895725"/>
            <a:ext cx="10287000" cy="72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8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2d366c6e25e_0_1685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200"/>
              <a:buNone/>
            </a:pPr>
            <a:r>
              <a:rPr i="1" lang="en"/>
              <a:t>Postgis topology</a:t>
            </a:r>
            <a:endParaRPr i="1"/>
          </a:p>
        </p:txBody>
      </p:sp>
      <p:sp>
        <p:nvSpPr>
          <p:cNvPr id="7280" name="Google Shape;7280;g2d366c6e25e_0_1685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Topology database</a:t>
            </a:r>
            <a:endParaRPr/>
          </a:p>
        </p:txBody>
      </p:sp>
      <p:pic>
        <p:nvPicPr>
          <p:cNvPr id="7281" name="Google Shape;7281;g2d366c6e25e_0_1685"/>
          <p:cNvPicPr preferRelativeResize="0"/>
          <p:nvPr/>
        </p:nvPicPr>
        <p:blipFill rotWithShape="1">
          <a:blip r:embed="rId3">
            <a:alphaModFix/>
          </a:blip>
          <a:srcRect b="16869" l="55991" r="-47810" t="1116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2" name="Google Shape;7282;g2d366c6e25e_0_1685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3" name="Google Shape;7283;g2d366c6e25e_0_1685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84" name="Google Shape;7284;g2d366c6e25e_0_1685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5" name="Google Shape;7285;g2d366c6e25e_0_1685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9" name="Shape 7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" name="Google Shape;7290;g2d366c6e25e_0_8676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1" name="Google Shape;7291;g2d366c6e25e_0_8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054" y="2181174"/>
            <a:ext cx="9692975" cy="70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92" name="Google Shape;7292;g2d366c6e25e_0_8676"/>
          <p:cNvSpPr txBox="1"/>
          <p:nvPr/>
        </p:nvSpPr>
        <p:spPr>
          <a:xfrm>
            <a:off x="291375" y="376950"/>
            <a:ext cx="16822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Example of </a:t>
            </a: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polygon</a:t>
            </a: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boundaries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93" name="Google Shape;7293;g2d366c6e25e_0_86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4050" y="2181175"/>
            <a:ext cx="9692975" cy="70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4" name="Google Shape;7294;g2d366c6e25e_0_86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4031" y="2181175"/>
            <a:ext cx="9692975" cy="7012085"/>
          </a:xfrm>
          <a:prstGeom prst="rect">
            <a:avLst/>
          </a:prstGeom>
          <a:noFill/>
          <a:ln>
            <a:noFill/>
          </a:ln>
        </p:spPr>
      </p:pic>
      <p:sp>
        <p:nvSpPr>
          <p:cNvPr id="7295" name="Google Shape;7295;g2d366c6e25e_0_8676"/>
          <p:cNvSpPr txBox="1"/>
          <p:nvPr/>
        </p:nvSpPr>
        <p:spPr>
          <a:xfrm>
            <a:off x="13698475" y="3609800"/>
            <a:ext cx="214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Polygon</a:t>
            </a:r>
            <a:endParaRPr b="0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96" name="Google Shape;7296;g2d366c6e25e_0_86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4023" y="2181175"/>
            <a:ext cx="9692976" cy="7008253"/>
          </a:xfrm>
          <a:prstGeom prst="rect">
            <a:avLst/>
          </a:prstGeom>
          <a:noFill/>
          <a:ln>
            <a:noFill/>
          </a:ln>
        </p:spPr>
      </p:pic>
      <p:sp>
        <p:nvSpPr>
          <p:cNvPr id="7297" name="Google Shape;7297;g2d366c6e25e_0_8676"/>
          <p:cNvSpPr/>
          <p:nvPr/>
        </p:nvSpPr>
        <p:spPr>
          <a:xfrm>
            <a:off x="7950775" y="5159800"/>
            <a:ext cx="6888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8" name="Google Shape;7298;g2d366c6e25e_0_8676"/>
          <p:cNvSpPr/>
          <p:nvPr/>
        </p:nvSpPr>
        <p:spPr>
          <a:xfrm>
            <a:off x="6418025" y="6290800"/>
            <a:ext cx="550800" cy="78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9" name="Google Shape;7299;g2d366c6e25e_0_8676"/>
          <p:cNvSpPr/>
          <p:nvPr/>
        </p:nvSpPr>
        <p:spPr>
          <a:xfrm rot="1743586">
            <a:off x="4490044" y="4196210"/>
            <a:ext cx="647284" cy="53676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0" name="Google Shape;7300;g2d366c6e25e_0_8676"/>
          <p:cNvSpPr/>
          <p:nvPr/>
        </p:nvSpPr>
        <p:spPr>
          <a:xfrm>
            <a:off x="6500625" y="4085700"/>
            <a:ext cx="550800" cy="64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1" name="Google Shape;7301;g2d366c6e25e_0_8676"/>
          <p:cNvSpPr txBox="1"/>
          <p:nvPr>
            <p:ph idx="4294967295" type="body"/>
          </p:nvPr>
        </p:nvSpPr>
        <p:spPr>
          <a:xfrm>
            <a:off x="14182725" y="4328000"/>
            <a:ext cx="2297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500"/>
              <a:buNone/>
            </a:pPr>
            <a:r>
              <a:rPr lang="en" sz="2800">
                <a:solidFill>
                  <a:schemeClr val="lt1"/>
                </a:solidFill>
              </a:rPr>
              <a:t>- 4 Edges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7302" name="Google Shape;7302;g2d366c6e25e_0_8676"/>
          <p:cNvSpPr/>
          <p:nvPr/>
        </p:nvSpPr>
        <p:spPr>
          <a:xfrm rot="-3039265">
            <a:off x="7337149" y="4578307"/>
            <a:ext cx="688963" cy="5367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3" name="Google Shape;7303;g2d366c6e25e_0_8676"/>
          <p:cNvSpPr/>
          <p:nvPr/>
        </p:nvSpPr>
        <p:spPr>
          <a:xfrm rot="-5400000">
            <a:off x="7679550" y="6174400"/>
            <a:ext cx="550800" cy="78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4" name="Google Shape;7304;g2d366c6e25e_0_8676"/>
          <p:cNvSpPr/>
          <p:nvPr/>
        </p:nvSpPr>
        <p:spPr>
          <a:xfrm rot="3186">
            <a:off x="4232270" y="4918344"/>
            <a:ext cx="647400" cy="536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5" name="Google Shape;7305;g2d366c6e25e_0_8676"/>
          <p:cNvSpPr/>
          <p:nvPr/>
        </p:nvSpPr>
        <p:spPr>
          <a:xfrm>
            <a:off x="5565050" y="3425400"/>
            <a:ext cx="550800" cy="64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6" name="Google Shape;7306;g2d366c6e25e_0_8676"/>
          <p:cNvSpPr txBox="1"/>
          <p:nvPr>
            <p:ph idx="4294967295" type="body"/>
          </p:nvPr>
        </p:nvSpPr>
        <p:spPr>
          <a:xfrm>
            <a:off x="14182725" y="4975400"/>
            <a:ext cx="2435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1400"/>
              <a:buNone/>
            </a:pPr>
            <a:r>
              <a:rPr lang="en" sz="2900">
                <a:solidFill>
                  <a:schemeClr val="lt1"/>
                </a:solidFill>
              </a:rPr>
              <a:t>- 4 Nodes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0" name="Shape 7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" name="Google Shape;7311;g2d366c6e25e_0_28690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2" name="Google Shape;7312;g2d366c6e25e_0_28690"/>
          <p:cNvSpPr txBox="1"/>
          <p:nvPr/>
        </p:nvSpPr>
        <p:spPr>
          <a:xfrm>
            <a:off x="291375" y="376950"/>
            <a:ext cx="1682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GIS topology = outgrowth of graph theory</a:t>
            </a:r>
            <a:endParaRPr b="1" sz="7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13" name="Google Shape;7313;g2d366c6e25e_0_28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50" y="2457475"/>
            <a:ext cx="10743450" cy="67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4" name="Google Shape;7314;g2d366c6e25e_0_28690"/>
          <p:cNvSpPr txBox="1"/>
          <p:nvPr/>
        </p:nvSpPr>
        <p:spPr>
          <a:xfrm>
            <a:off x="12670500" y="5990100"/>
            <a:ext cx="256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It’s a </a:t>
            </a:r>
            <a:br>
              <a:rPr lang="en" sz="4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4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graph!</a:t>
            </a:r>
            <a:endParaRPr sz="4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8" name="Shape 7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9" name="Google Shape;7319;g2d366c6e25e_0_1720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Postgis topology datamodel</a:t>
            </a:r>
            <a:endParaRPr/>
          </a:p>
        </p:txBody>
      </p:sp>
      <p:sp>
        <p:nvSpPr>
          <p:cNvPr id="7320" name="Google Shape;7320;g2d366c6e25e_0_1720"/>
          <p:cNvSpPr/>
          <p:nvPr/>
        </p:nvSpPr>
        <p:spPr>
          <a:xfrm>
            <a:off x="1381125" y="4110925"/>
            <a:ext cx="12477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1" name="Google Shape;7321;g2d366c6e25e_0_1720"/>
          <p:cNvPicPr preferRelativeResize="0"/>
          <p:nvPr/>
        </p:nvPicPr>
        <p:blipFill rotWithShape="1">
          <a:blip r:embed="rId3">
            <a:alphaModFix/>
          </a:blip>
          <a:srcRect b="0" l="-850" r="849" t="0"/>
          <a:stretch/>
        </p:blipFill>
        <p:spPr>
          <a:xfrm>
            <a:off x="6945900" y="604425"/>
            <a:ext cx="10179176" cy="78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2" name="Google Shape;7322;g2d366c6e25e_0_1720"/>
          <p:cNvSpPr txBox="1"/>
          <p:nvPr/>
        </p:nvSpPr>
        <p:spPr>
          <a:xfrm>
            <a:off x="10488700" y="8861425"/>
            <a:ext cx="82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=&gt; Topological primitives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23" name="Google Shape;7323;g2d366c6e25e_0_1720"/>
          <p:cNvSpPr txBox="1"/>
          <p:nvPr/>
        </p:nvSpPr>
        <p:spPr>
          <a:xfrm>
            <a:off x="7377125" y="48202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“lines”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24" name="Google Shape;7324;g2d366c6e25e_0_1720"/>
          <p:cNvSpPr txBox="1"/>
          <p:nvPr/>
        </p:nvSpPr>
        <p:spPr>
          <a:xfrm>
            <a:off x="14675675" y="4179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“polygons”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25" name="Google Shape;7325;g2d366c6e25e_0_1720"/>
          <p:cNvSpPr txBox="1"/>
          <p:nvPr/>
        </p:nvSpPr>
        <p:spPr>
          <a:xfrm>
            <a:off x="15101825" y="2045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“points”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9" name="Shape 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0" name="Google Shape;7330;g2d366c6e25e_0_1730"/>
          <p:cNvSpPr txBox="1"/>
          <p:nvPr>
            <p:ph type="title"/>
          </p:nvPr>
        </p:nvSpPr>
        <p:spPr>
          <a:xfrm>
            <a:off x="1385925" y="1426250"/>
            <a:ext cx="41106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Postgis topology datamodel</a:t>
            </a:r>
            <a:endParaRPr/>
          </a:p>
        </p:txBody>
      </p:sp>
      <p:sp>
        <p:nvSpPr>
          <p:cNvPr id="7331" name="Google Shape;7331;g2d366c6e25e_0_1730"/>
          <p:cNvSpPr/>
          <p:nvPr/>
        </p:nvSpPr>
        <p:spPr>
          <a:xfrm>
            <a:off x="1381125" y="4110925"/>
            <a:ext cx="1247700" cy="142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2" name="Google Shape;7332;g2d366c6e25e_0_1730"/>
          <p:cNvSpPr txBox="1"/>
          <p:nvPr/>
        </p:nvSpPr>
        <p:spPr>
          <a:xfrm>
            <a:off x="16059500" y="7653925"/>
            <a:ext cx="82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Face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33" name="Google Shape;7333;g2d366c6e25e_0_1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7025" y="818275"/>
            <a:ext cx="6400800" cy="794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4" name="Google Shape;7334;g2d366c6e25e_0_1730"/>
          <p:cNvCxnSpPr/>
          <p:nvPr/>
        </p:nvCxnSpPr>
        <p:spPr>
          <a:xfrm flipH="1" rot="10800000">
            <a:off x="15071200" y="8056225"/>
            <a:ext cx="825300" cy="12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5" name="Google Shape;7335;g2d366c6e25e_0_1730"/>
          <p:cNvCxnSpPr/>
          <p:nvPr/>
        </p:nvCxnSpPr>
        <p:spPr>
          <a:xfrm flipH="1" rot="10800000">
            <a:off x="14145100" y="3517000"/>
            <a:ext cx="1629600" cy="5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36" name="Google Shape;7336;g2d366c6e25e_0_1730"/>
          <p:cNvSpPr txBox="1"/>
          <p:nvPr/>
        </p:nvSpPr>
        <p:spPr>
          <a:xfrm>
            <a:off x="15896500" y="3087125"/>
            <a:ext cx="82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Edge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37" name="Google Shape;7337;g2d366c6e25e_0_1730"/>
          <p:cNvSpPr txBox="1"/>
          <p:nvPr/>
        </p:nvSpPr>
        <p:spPr>
          <a:xfrm>
            <a:off x="13139225" y="9039475"/>
            <a:ext cx="82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Node</a:t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338" name="Google Shape;7338;g2d366c6e25e_0_1730"/>
          <p:cNvCxnSpPr/>
          <p:nvPr/>
        </p:nvCxnSpPr>
        <p:spPr>
          <a:xfrm>
            <a:off x="13139225" y="8309325"/>
            <a:ext cx="225000" cy="684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6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7" name="Google Shape;7147;g2d366c6e25e_0_2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9444711" y="2023425"/>
            <a:ext cx="5361600" cy="5361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48" name="Google Shape;7148;g2d366c6e25e_0_201"/>
          <p:cNvSpPr txBox="1"/>
          <p:nvPr>
            <p:ph idx="12" type="sldNum"/>
          </p:nvPr>
        </p:nvSpPr>
        <p:spPr>
          <a:xfrm>
            <a:off x="17021116" y="92502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9" name="Google Shape;7149;g2d366c6e25e_0_201"/>
          <p:cNvSpPr txBox="1"/>
          <p:nvPr>
            <p:ph type="title"/>
          </p:nvPr>
        </p:nvSpPr>
        <p:spPr>
          <a:xfrm>
            <a:off x="1455225" y="1585900"/>
            <a:ext cx="506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"/>
              <a:t>Benjamin Deswysen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50" name="Google Shape;7150;g2d366c6e25e_0_201"/>
          <p:cNvSpPr txBox="1"/>
          <p:nvPr>
            <p:ph idx="1" type="subTitle"/>
          </p:nvPr>
        </p:nvSpPr>
        <p:spPr>
          <a:xfrm>
            <a:off x="1152600" y="2373875"/>
            <a:ext cx="58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i="1" lang="en"/>
              <a:t>→ Geomatician @GeoPostcodes</a:t>
            </a:r>
            <a:endParaRPr i="1"/>
          </a:p>
        </p:txBody>
      </p:sp>
      <p:sp>
        <p:nvSpPr>
          <p:cNvPr id="7151" name="Google Shape;7151;g2d366c6e25e_0_201">
            <a:hlinkClick r:id="rId4"/>
          </p:cNvPr>
          <p:cNvSpPr/>
          <p:nvPr/>
        </p:nvSpPr>
        <p:spPr>
          <a:xfrm>
            <a:off x="10733200" y="7880650"/>
            <a:ext cx="2784600" cy="562200"/>
          </a:xfrm>
          <a:prstGeom prst="roundRect">
            <a:avLst>
              <a:gd fmla="val 50000" name="adj"/>
            </a:avLst>
          </a:prstGeom>
          <a:solidFill>
            <a:srgbClr val="00144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© Taïs Grippa - 2023</a:t>
            </a:r>
            <a:endParaRPr b="1" i="0" sz="1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2" name="Google Shape;7152;g2d366c6e25e_0_201"/>
          <p:cNvSpPr/>
          <p:nvPr/>
        </p:nvSpPr>
        <p:spPr>
          <a:xfrm>
            <a:off x="7829609" y="905167"/>
            <a:ext cx="1410891" cy="1029414"/>
          </a:xfrm>
          <a:custGeom>
            <a:rect b="b" l="l" r="r" t="t"/>
            <a:pathLst>
              <a:path extrusionOk="0" h="915035" w="1254125">
                <a:moveTo>
                  <a:pt x="467372" y="0"/>
                </a:moveTo>
                <a:lnTo>
                  <a:pt x="418381" y="14874"/>
                </a:lnTo>
                <a:lnTo>
                  <a:pt x="371186" y="33848"/>
                </a:lnTo>
                <a:lnTo>
                  <a:pt x="325776" y="56914"/>
                </a:lnTo>
                <a:lnTo>
                  <a:pt x="282143" y="84061"/>
                </a:lnTo>
                <a:lnTo>
                  <a:pt x="240730" y="114352"/>
                </a:lnTo>
                <a:lnTo>
                  <a:pt x="201990" y="146777"/>
                </a:lnTo>
                <a:lnTo>
                  <a:pt x="165921" y="181330"/>
                </a:lnTo>
                <a:lnTo>
                  <a:pt x="132524" y="218008"/>
                </a:lnTo>
                <a:lnTo>
                  <a:pt x="102332" y="256491"/>
                </a:lnTo>
                <a:lnTo>
                  <a:pt x="75880" y="296392"/>
                </a:lnTo>
                <a:lnTo>
                  <a:pt x="53169" y="337712"/>
                </a:lnTo>
                <a:lnTo>
                  <a:pt x="34201" y="380453"/>
                </a:lnTo>
                <a:lnTo>
                  <a:pt x="19239" y="424195"/>
                </a:lnTo>
                <a:lnTo>
                  <a:pt x="8551" y="468460"/>
                </a:lnTo>
                <a:lnTo>
                  <a:pt x="2138" y="513250"/>
                </a:lnTo>
                <a:lnTo>
                  <a:pt x="0" y="558571"/>
                </a:lnTo>
                <a:lnTo>
                  <a:pt x="2489" y="609698"/>
                </a:lnTo>
                <a:lnTo>
                  <a:pt x="9964" y="657615"/>
                </a:lnTo>
                <a:lnTo>
                  <a:pt x="22433" y="702317"/>
                </a:lnTo>
                <a:lnTo>
                  <a:pt x="39903" y="743800"/>
                </a:lnTo>
                <a:lnTo>
                  <a:pt x="61711" y="781573"/>
                </a:lnTo>
                <a:lnTo>
                  <a:pt x="87264" y="815068"/>
                </a:lnTo>
                <a:lnTo>
                  <a:pt x="116566" y="844279"/>
                </a:lnTo>
                <a:lnTo>
                  <a:pt x="149618" y="869200"/>
                </a:lnTo>
                <a:lnTo>
                  <a:pt x="185503" y="889156"/>
                </a:lnTo>
                <a:lnTo>
                  <a:pt x="223354" y="903403"/>
                </a:lnTo>
                <a:lnTo>
                  <a:pt x="263168" y="911947"/>
                </a:lnTo>
                <a:lnTo>
                  <a:pt x="304939" y="914793"/>
                </a:lnTo>
                <a:lnTo>
                  <a:pt x="353828" y="911588"/>
                </a:lnTo>
                <a:lnTo>
                  <a:pt x="397911" y="901971"/>
                </a:lnTo>
                <a:lnTo>
                  <a:pt x="437186" y="885941"/>
                </a:lnTo>
                <a:lnTo>
                  <a:pt x="471652" y="863498"/>
                </a:lnTo>
                <a:lnTo>
                  <a:pt x="499706" y="835534"/>
                </a:lnTo>
                <a:lnTo>
                  <a:pt x="519744" y="802943"/>
                </a:lnTo>
                <a:lnTo>
                  <a:pt x="531767" y="765720"/>
                </a:lnTo>
                <a:lnTo>
                  <a:pt x="535774" y="723861"/>
                </a:lnTo>
                <a:lnTo>
                  <a:pt x="534172" y="697330"/>
                </a:lnTo>
                <a:lnTo>
                  <a:pt x="521346" y="647454"/>
                </a:lnTo>
                <a:lnTo>
                  <a:pt x="494803" y="601151"/>
                </a:lnTo>
                <a:lnTo>
                  <a:pt x="449204" y="554130"/>
                </a:lnTo>
                <a:lnTo>
                  <a:pt x="418934" y="530072"/>
                </a:lnTo>
                <a:lnTo>
                  <a:pt x="398896" y="516977"/>
                </a:lnTo>
                <a:lnTo>
                  <a:pt x="381530" y="503351"/>
                </a:lnTo>
                <a:lnTo>
                  <a:pt x="354812" y="474497"/>
                </a:lnTo>
                <a:lnTo>
                  <a:pt x="334774" y="428818"/>
                </a:lnTo>
                <a:lnTo>
                  <a:pt x="333438" y="413219"/>
                </a:lnTo>
                <a:lnTo>
                  <a:pt x="337979" y="386058"/>
                </a:lnTo>
                <a:lnTo>
                  <a:pt x="374313" y="322658"/>
                </a:lnTo>
                <a:lnTo>
                  <a:pt x="406107" y="286410"/>
                </a:lnTo>
                <a:lnTo>
                  <a:pt x="437058" y="257182"/>
                </a:lnTo>
                <a:lnTo>
                  <a:pt x="471770" y="229881"/>
                </a:lnTo>
                <a:lnTo>
                  <a:pt x="510244" y="204513"/>
                </a:lnTo>
                <a:lnTo>
                  <a:pt x="552478" y="181080"/>
                </a:lnTo>
                <a:lnTo>
                  <a:pt x="598474" y="159588"/>
                </a:lnTo>
                <a:lnTo>
                  <a:pt x="467372" y="0"/>
                </a:lnTo>
                <a:close/>
              </a:path>
              <a:path extrusionOk="0" h="915035" w="1254125">
                <a:moveTo>
                  <a:pt x="1122845" y="0"/>
                </a:moveTo>
                <a:lnTo>
                  <a:pt x="1073846" y="14874"/>
                </a:lnTo>
                <a:lnTo>
                  <a:pt x="1026647" y="33848"/>
                </a:lnTo>
                <a:lnTo>
                  <a:pt x="981236" y="56914"/>
                </a:lnTo>
                <a:lnTo>
                  <a:pt x="937602" y="84061"/>
                </a:lnTo>
                <a:lnTo>
                  <a:pt x="896190" y="114352"/>
                </a:lnTo>
                <a:lnTo>
                  <a:pt x="857450" y="146777"/>
                </a:lnTo>
                <a:lnTo>
                  <a:pt x="821381" y="181330"/>
                </a:lnTo>
                <a:lnTo>
                  <a:pt x="787984" y="218008"/>
                </a:lnTo>
                <a:lnTo>
                  <a:pt x="757794" y="256491"/>
                </a:lnTo>
                <a:lnTo>
                  <a:pt x="731345" y="296392"/>
                </a:lnTo>
                <a:lnTo>
                  <a:pt x="708634" y="337712"/>
                </a:lnTo>
                <a:lnTo>
                  <a:pt x="689660" y="380453"/>
                </a:lnTo>
                <a:lnTo>
                  <a:pt x="674701" y="424195"/>
                </a:lnTo>
                <a:lnTo>
                  <a:pt x="664017" y="468460"/>
                </a:lnTo>
                <a:lnTo>
                  <a:pt x="657608" y="513250"/>
                </a:lnTo>
                <a:lnTo>
                  <a:pt x="655472" y="558571"/>
                </a:lnTo>
                <a:lnTo>
                  <a:pt x="657960" y="609698"/>
                </a:lnTo>
                <a:lnTo>
                  <a:pt x="665430" y="657615"/>
                </a:lnTo>
                <a:lnTo>
                  <a:pt x="677894" y="702317"/>
                </a:lnTo>
                <a:lnTo>
                  <a:pt x="695363" y="743800"/>
                </a:lnTo>
                <a:lnTo>
                  <a:pt x="717171" y="781573"/>
                </a:lnTo>
                <a:lnTo>
                  <a:pt x="742726" y="815068"/>
                </a:lnTo>
                <a:lnTo>
                  <a:pt x="772031" y="844279"/>
                </a:lnTo>
                <a:lnTo>
                  <a:pt x="805091" y="869200"/>
                </a:lnTo>
                <a:lnTo>
                  <a:pt x="840968" y="889156"/>
                </a:lnTo>
                <a:lnTo>
                  <a:pt x="878816" y="903403"/>
                </a:lnTo>
                <a:lnTo>
                  <a:pt x="918628" y="911947"/>
                </a:lnTo>
                <a:lnTo>
                  <a:pt x="960399" y="914793"/>
                </a:lnTo>
                <a:lnTo>
                  <a:pt x="1009294" y="911588"/>
                </a:lnTo>
                <a:lnTo>
                  <a:pt x="1053376" y="901971"/>
                </a:lnTo>
                <a:lnTo>
                  <a:pt x="1092648" y="885941"/>
                </a:lnTo>
                <a:lnTo>
                  <a:pt x="1127112" y="863498"/>
                </a:lnTo>
                <a:lnTo>
                  <a:pt x="1155165" y="835534"/>
                </a:lnTo>
                <a:lnTo>
                  <a:pt x="1175204" y="802943"/>
                </a:lnTo>
                <a:lnTo>
                  <a:pt x="1187226" y="765720"/>
                </a:lnTo>
                <a:lnTo>
                  <a:pt x="1191234" y="723861"/>
                </a:lnTo>
                <a:lnTo>
                  <a:pt x="1189632" y="697330"/>
                </a:lnTo>
                <a:lnTo>
                  <a:pt x="1176811" y="647454"/>
                </a:lnTo>
                <a:lnTo>
                  <a:pt x="1150270" y="601151"/>
                </a:lnTo>
                <a:lnTo>
                  <a:pt x="1104669" y="554130"/>
                </a:lnTo>
                <a:lnTo>
                  <a:pt x="1074394" y="530072"/>
                </a:lnTo>
                <a:lnTo>
                  <a:pt x="1054356" y="516977"/>
                </a:lnTo>
                <a:lnTo>
                  <a:pt x="1036989" y="503351"/>
                </a:lnTo>
                <a:lnTo>
                  <a:pt x="1010272" y="474497"/>
                </a:lnTo>
                <a:lnTo>
                  <a:pt x="990234" y="428818"/>
                </a:lnTo>
                <a:lnTo>
                  <a:pt x="988898" y="413219"/>
                </a:lnTo>
                <a:lnTo>
                  <a:pt x="993439" y="386058"/>
                </a:lnTo>
                <a:lnTo>
                  <a:pt x="1029772" y="322658"/>
                </a:lnTo>
                <a:lnTo>
                  <a:pt x="1061567" y="286410"/>
                </a:lnTo>
                <a:lnTo>
                  <a:pt x="1092518" y="257182"/>
                </a:lnTo>
                <a:lnTo>
                  <a:pt x="1127230" y="229881"/>
                </a:lnTo>
                <a:lnTo>
                  <a:pt x="1165704" y="204513"/>
                </a:lnTo>
                <a:lnTo>
                  <a:pt x="1207938" y="181080"/>
                </a:lnTo>
                <a:lnTo>
                  <a:pt x="1253934" y="159588"/>
                </a:lnTo>
                <a:lnTo>
                  <a:pt x="1122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3" name="Google Shape;7153;g2d366c6e25e_0_201"/>
          <p:cNvSpPr/>
          <p:nvPr/>
        </p:nvSpPr>
        <p:spPr>
          <a:xfrm>
            <a:off x="413792" y="5369200"/>
            <a:ext cx="626223" cy="556758"/>
          </a:xfrm>
          <a:custGeom>
            <a:rect b="b" l="l" r="r" t="t"/>
            <a:pathLst>
              <a:path extrusionOk="0" h="676910" w="761365">
                <a:moveTo>
                  <a:pt x="147872" y="324359"/>
                </a:moveTo>
                <a:lnTo>
                  <a:pt x="84450" y="324359"/>
                </a:lnTo>
                <a:lnTo>
                  <a:pt x="84450" y="570760"/>
                </a:lnTo>
                <a:lnTo>
                  <a:pt x="92757" y="611910"/>
                </a:lnTo>
                <a:lnTo>
                  <a:pt x="115410" y="645505"/>
                </a:lnTo>
                <a:lnTo>
                  <a:pt x="149006" y="668150"/>
                </a:lnTo>
                <a:lnTo>
                  <a:pt x="190143" y="676453"/>
                </a:lnTo>
                <a:lnTo>
                  <a:pt x="570655" y="676453"/>
                </a:lnTo>
                <a:lnTo>
                  <a:pt x="611805" y="668150"/>
                </a:lnTo>
                <a:lnTo>
                  <a:pt x="645400" y="645505"/>
                </a:lnTo>
                <a:lnTo>
                  <a:pt x="667283" y="613041"/>
                </a:lnTo>
                <a:lnTo>
                  <a:pt x="190143" y="613041"/>
                </a:lnTo>
                <a:lnTo>
                  <a:pt x="173674" y="609723"/>
                </a:lnTo>
                <a:lnTo>
                  <a:pt x="160239" y="600668"/>
                </a:lnTo>
                <a:lnTo>
                  <a:pt x="151189" y="587230"/>
                </a:lnTo>
                <a:lnTo>
                  <a:pt x="147872" y="570760"/>
                </a:lnTo>
                <a:lnTo>
                  <a:pt x="147872" y="324359"/>
                </a:lnTo>
                <a:close/>
              </a:path>
              <a:path extrusionOk="0" h="676910" w="761365">
                <a:moveTo>
                  <a:pt x="454386" y="359363"/>
                </a:moveTo>
                <a:lnTo>
                  <a:pt x="306412" y="359363"/>
                </a:lnTo>
                <a:lnTo>
                  <a:pt x="285834" y="363515"/>
                </a:lnTo>
                <a:lnTo>
                  <a:pt x="269037" y="374840"/>
                </a:lnTo>
                <a:lnTo>
                  <a:pt x="257716" y="391641"/>
                </a:lnTo>
                <a:lnTo>
                  <a:pt x="253565" y="412220"/>
                </a:lnTo>
                <a:lnTo>
                  <a:pt x="253565" y="613041"/>
                </a:lnTo>
                <a:lnTo>
                  <a:pt x="316977" y="613041"/>
                </a:lnTo>
                <a:lnTo>
                  <a:pt x="316977" y="422785"/>
                </a:lnTo>
                <a:lnTo>
                  <a:pt x="507233" y="422785"/>
                </a:lnTo>
                <a:lnTo>
                  <a:pt x="507233" y="412220"/>
                </a:lnTo>
                <a:lnTo>
                  <a:pt x="503081" y="391641"/>
                </a:lnTo>
                <a:lnTo>
                  <a:pt x="491757" y="374840"/>
                </a:lnTo>
                <a:lnTo>
                  <a:pt x="474959" y="363515"/>
                </a:lnTo>
                <a:lnTo>
                  <a:pt x="454386" y="359363"/>
                </a:lnTo>
                <a:close/>
              </a:path>
              <a:path extrusionOk="0" h="676910" w="761365">
                <a:moveTo>
                  <a:pt x="507233" y="422785"/>
                </a:moveTo>
                <a:lnTo>
                  <a:pt x="443811" y="422785"/>
                </a:lnTo>
                <a:lnTo>
                  <a:pt x="443811" y="613041"/>
                </a:lnTo>
                <a:lnTo>
                  <a:pt x="507233" y="613041"/>
                </a:lnTo>
                <a:lnTo>
                  <a:pt x="507233" y="422785"/>
                </a:lnTo>
                <a:close/>
              </a:path>
              <a:path extrusionOk="0" h="676910" w="761365">
                <a:moveTo>
                  <a:pt x="478379" y="73288"/>
                </a:moveTo>
                <a:lnTo>
                  <a:pt x="380399" y="73288"/>
                </a:lnTo>
                <a:lnTo>
                  <a:pt x="612926" y="270580"/>
                </a:lnTo>
                <a:lnTo>
                  <a:pt x="612926" y="570760"/>
                </a:lnTo>
                <a:lnTo>
                  <a:pt x="609609" y="587230"/>
                </a:lnTo>
                <a:lnTo>
                  <a:pt x="600558" y="600668"/>
                </a:lnTo>
                <a:lnTo>
                  <a:pt x="587124" y="609723"/>
                </a:lnTo>
                <a:lnTo>
                  <a:pt x="570655" y="613041"/>
                </a:lnTo>
                <a:lnTo>
                  <a:pt x="667283" y="613041"/>
                </a:lnTo>
                <a:lnTo>
                  <a:pt x="668045" y="611910"/>
                </a:lnTo>
                <a:lnTo>
                  <a:pt x="676348" y="570760"/>
                </a:lnTo>
                <a:lnTo>
                  <a:pt x="676348" y="324359"/>
                </a:lnTo>
                <a:lnTo>
                  <a:pt x="760587" y="324359"/>
                </a:lnTo>
                <a:lnTo>
                  <a:pt x="757479" y="313373"/>
                </a:lnTo>
                <a:lnTo>
                  <a:pt x="749676" y="303480"/>
                </a:lnTo>
                <a:lnTo>
                  <a:pt x="478379" y="73288"/>
                </a:lnTo>
                <a:close/>
              </a:path>
              <a:path extrusionOk="0" h="676910" w="761365">
                <a:moveTo>
                  <a:pt x="380399" y="0"/>
                </a:moveTo>
                <a:lnTo>
                  <a:pt x="11091" y="303480"/>
                </a:lnTo>
                <a:lnTo>
                  <a:pt x="0" y="325063"/>
                </a:lnTo>
                <a:lnTo>
                  <a:pt x="1340" y="337126"/>
                </a:lnTo>
                <a:lnTo>
                  <a:pt x="7426" y="348138"/>
                </a:lnTo>
                <a:lnTo>
                  <a:pt x="17311" y="355941"/>
                </a:lnTo>
                <a:lnTo>
                  <a:pt x="29013" y="359249"/>
                </a:lnTo>
                <a:lnTo>
                  <a:pt x="41094" y="357926"/>
                </a:lnTo>
                <a:lnTo>
                  <a:pt x="52116" y="351834"/>
                </a:lnTo>
                <a:lnTo>
                  <a:pt x="84450" y="324359"/>
                </a:lnTo>
                <a:lnTo>
                  <a:pt x="147872" y="324359"/>
                </a:lnTo>
                <a:lnTo>
                  <a:pt x="147872" y="270580"/>
                </a:lnTo>
                <a:lnTo>
                  <a:pt x="380399" y="73288"/>
                </a:lnTo>
                <a:lnTo>
                  <a:pt x="478379" y="73288"/>
                </a:lnTo>
                <a:lnTo>
                  <a:pt x="400880" y="7531"/>
                </a:lnTo>
                <a:lnTo>
                  <a:pt x="391172" y="1882"/>
                </a:lnTo>
                <a:lnTo>
                  <a:pt x="380399" y="0"/>
                </a:lnTo>
                <a:close/>
              </a:path>
              <a:path extrusionOk="0" h="676910" w="761365">
                <a:moveTo>
                  <a:pt x="760587" y="324359"/>
                </a:moveTo>
                <a:lnTo>
                  <a:pt x="676348" y="324359"/>
                </a:lnTo>
                <a:lnTo>
                  <a:pt x="708714" y="351834"/>
                </a:lnTo>
                <a:lnTo>
                  <a:pt x="719722" y="357926"/>
                </a:lnTo>
                <a:lnTo>
                  <a:pt x="731785" y="359249"/>
                </a:lnTo>
                <a:lnTo>
                  <a:pt x="743477" y="355941"/>
                </a:lnTo>
                <a:lnTo>
                  <a:pt x="753372" y="348138"/>
                </a:lnTo>
                <a:lnTo>
                  <a:pt x="759463" y="337126"/>
                </a:lnTo>
                <a:lnTo>
                  <a:pt x="760787" y="325063"/>
                </a:lnTo>
                <a:lnTo>
                  <a:pt x="760587" y="3243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4" name="Google Shape;7154;g2d366c6e25e_0_201"/>
          <p:cNvSpPr txBox="1"/>
          <p:nvPr>
            <p:ph idx="1" type="subTitle"/>
          </p:nvPr>
        </p:nvSpPr>
        <p:spPr>
          <a:xfrm>
            <a:off x="1259800" y="5486700"/>
            <a:ext cx="570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Polleur (Liège, Belgium)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ULiege, UNamur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i="1" lang="en" sz="3000"/>
              <a:t>Geo data science &amp; engineering</a:t>
            </a:r>
            <a:endParaRPr i="1" sz="30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2800"/>
              <a:buNone/>
            </a:pPr>
            <a:r>
              <a:rPr i="1" lang="en" sz="3000"/>
              <a:t>OSM occasional contributor</a:t>
            </a:r>
            <a:endParaRPr i="1" sz="3000"/>
          </a:p>
        </p:txBody>
      </p:sp>
      <p:sp>
        <p:nvSpPr>
          <p:cNvPr id="7155" name="Google Shape;7155;g2d366c6e25e_0_201"/>
          <p:cNvSpPr/>
          <p:nvPr/>
        </p:nvSpPr>
        <p:spPr>
          <a:xfrm>
            <a:off x="483263" y="6227274"/>
            <a:ext cx="487293" cy="556758"/>
          </a:xfrm>
          <a:custGeom>
            <a:rect b="b" l="l" r="r" t="t"/>
            <a:pathLst>
              <a:path extrusionOk="0" h="676910" w="592454">
                <a:moveTo>
                  <a:pt x="528476" y="0"/>
                </a:moveTo>
                <a:lnTo>
                  <a:pt x="105693" y="0"/>
                </a:lnTo>
                <a:lnTo>
                  <a:pt x="64591" y="8317"/>
                </a:lnTo>
                <a:lnTo>
                  <a:pt x="30991" y="30987"/>
                </a:lnTo>
                <a:lnTo>
                  <a:pt x="8318" y="64586"/>
                </a:lnTo>
                <a:lnTo>
                  <a:pt x="0" y="105693"/>
                </a:lnTo>
                <a:lnTo>
                  <a:pt x="0" y="570757"/>
                </a:lnTo>
                <a:lnTo>
                  <a:pt x="8318" y="611854"/>
                </a:lnTo>
                <a:lnTo>
                  <a:pt x="30991" y="645455"/>
                </a:lnTo>
                <a:lnTo>
                  <a:pt x="64591" y="668130"/>
                </a:lnTo>
                <a:lnTo>
                  <a:pt x="105693" y="676450"/>
                </a:lnTo>
                <a:lnTo>
                  <a:pt x="560181" y="676450"/>
                </a:lnTo>
                <a:lnTo>
                  <a:pt x="572523" y="673958"/>
                </a:lnTo>
                <a:lnTo>
                  <a:pt x="582605" y="667162"/>
                </a:lnTo>
                <a:lnTo>
                  <a:pt x="589404" y="657084"/>
                </a:lnTo>
                <a:lnTo>
                  <a:pt x="591898" y="644744"/>
                </a:lnTo>
                <a:lnTo>
                  <a:pt x="589404" y="632404"/>
                </a:lnTo>
                <a:lnTo>
                  <a:pt x="582605" y="622326"/>
                </a:lnTo>
                <a:lnTo>
                  <a:pt x="572523" y="615530"/>
                </a:lnTo>
                <a:lnTo>
                  <a:pt x="560181" y="613038"/>
                </a:lnTo>
                <a:lnTo>
                  <a:pt x="105693" y="613038"/>
                </a:lnTo>
                <a:lnTo>
                  <a:pt x="89253" y="609713"/>
                </a:lnTo>
                <a:lnTo>
                  <a:pt x="75811" y="600646"/>
                </a:lnTo>
                <a:lnTo>
                  <a:pt x="66740" y="587205"/>
                </a:lnTo>
                <a:lnTo>
                  <a:pt x="63411" y="570757"/>
                </a:lnTo>
                <a:lnTo>
                  <a:pt x="66740" y="554309"/>
                </a:lnTo>
                <a:lnTo>
                  <a:pt x="75811" y="540868"/>
                </a:lnTo>
                <a:lnTo>
                  <a:pt x="89253" y="531801"/>
                </a:lnTo>
                <a:lnTo>
                  <a:pt x="105693" y="528476"/>
                </a:lnTo>
                <a:lnTo>
                  <a:pt x="549616" y="528476"/>
                </a:lnTo>
                <a:lnTo>
                  <a:pt x="549616" y="524580"/>
                </a:lnTo>
                <a:lnTo>
                  <a:pt x="566590" y="515438"/>
                </a:lnTo>
                <a:lnTo>
                  <a:pt x="579973" y="501831"/>
                </a:lnTo>
                <a:lnTo>
                  <a:pt x="588747" y="484719"/>
                </a:lnTo>
                <a:lnTo>
                  <a:pt x="590481" y="473901"/>
                </a:lnTo>
                <a:lnTo>
                  <a:pt x="63411" y="473901"/>
                </a:lnTo>
                <a:lnTo>
                  <a:pt x="63411" y="105693"/>
                </a:lnTo>
                <a:lnTo>
                  <a:pt x="66740" y="89246"/>
                </a:lnTo>
                <a:lnTo>
                  <a:pt x="75811" y="75809"/>
                </a:lnTo>
                <a:lnTo>
                  <a:pt x="89253" y="66746"/>
                </a:lnTo>
                <a:lnTo>
                  <a:pt x="105693" y="63422"/>
                </a:lnTo>
                <a:lnTo>
                  <a:pt x="591898" y="63422"/>
                </a:lnTo>
                <a:lnTo>
                  <a:pt x="586912" y="38758"/>
                </a:lnTo>
                <a:lnTo>
                  <a:pt x="573317" y="18596"/>
                </a:lnTo>
                <a:lnTo>
                  <a:pt x="553157" y="4991"/>
                </a:lnTo>
                <a:lnTo>
                  <a:pt x="528476" y="0"/>
                </a:lnTo>
                <a:close/>
              </a:path>
              <a:path extrusionOk="0" h="676910" w="592454">
                <a:moveTo>
                  <a:pt x="549616" y="528476"/>
                </a:moveTo>
                <a:lnTo>
                  <a:pt x="486194" y="528476"/>
                </a:lnTo>
                <a:lnTo>
                  <a:pt x="486194" y="613038"/>
                </a:lnTo>
                <a:lnTo>
                  <a:pt x="549616" y="613038"/>
                </a:lnTo>
                <a:lnTo>
                  <a:pt x="549616" y="528476"/>
                </a:lnTo>
                <a:close/>
              </a:path>
              <a:path extrusionOk="0" h="676910" w="592454">
                <a:moveTo>
                  <a:pt x="591898" y="63422"/>
                </a:moveTo>
                <a:lnTo>
                  <a:pt x="528476" y="63422"/>
                </a:lnTo>
                <a:lnTo>
                  <a:pt x="528476" y="465064"/>
                </a:lnTo>
                <a:lnTo>
                  <a:pt x="105693" y="465064"/>
                </a:lnTo>
                <a:lnTo>
                  <a:pt x="94564" y="465644"/>
                </a:lnTo>
                <a:lnTo>
                  <a:pt x="83771" y="467347"/>
                </a:lnTo>
                <a:lnTo>
                  <a:pt x="73368" y="470117"/>
                </a:lnTo>
                <a:lnTo>
                  <a:pt x="63411" y="473901"/>
                </a:lnTo>
                <a:lnTo>
                  <a:pt x="590481" y="473901"/>
                </a:lnTo>
                <a:lnTo>
                  <a:pt x="591805" y="465644"/>
                </a:lnTo>
                <a:lnTo>
                  <a:pt x="591898" y="63422"/>
                </a:lnTo>
                <a:close/>
              </a:path>
              <a:path extrusionOk="0" h="676910" w="592454">
                <a:moveTo>
                  <a:pt x="306514" y="105693"/>
                </a:moveTo>
                <a:lnTo>
                  <a:pt x="256440" y="113785"/>
                </a:lnTo>
                <a:lnTo>
                  <a:pt x="212924" y="136313"/>
                </a:lnTo>
                <a:lnTo>
                  <a:pt x="178591" y="170649"/>
                </a:lnTo>
                <a:lnTo>
                  <a:pt x="156066" y="214168"/>
                </a:lnTo>
                <a:lnTo>
                  <a:pt x="147974" y="264243"/>
                </a:lnTo>
                <a:lnTo>
                  <a:pt x="156066" y="314317"/>
                </a:lnTo>
                <a:lnTo>
                  <a:pt x="178591" y="357833"/>
                </a:lnTo>
                <a:lnTo>
                  <a:pt x="212924" y="392166"/>
                </a:lnTo>
                <a:lnTo>
                  <a:pt x="256440" y="414691"/>
                </a:lnTo>
                <a:lnTo>
                  <a:pt x="306514" y="422782"/>
                </a:lnTo>
                <a:lnTo>
                  <a:pt x="356612" y="414691"/>
                </a:lnTo>
                <a:lnTo>
                  <a:pt x="400108" y="392202"/>
                </a:lnTo>
                <a:lnTo>
                  <a:pt x="414718" y="377601"/>
                </a:lnTo>
                <a:lnTo>
                  <a:pt x="306514" y="377601"/>
                </a:lnTo>
                <a:lnTo>
                  <a:pt x="300390" y="367695"/>
                </a:lnTo>
                <a:lnTo>
                  <a:pt x="254327" y="367695"/>
                </a:lnTo>
                <a:lnTo>
                  <a:pt x="232198" y="353068"/>
                </a:lnTo>
                <a:lnTo>
                  <a:pt x="213931" y="334019"/>
                </a:lnTo>
                <a:lnTo>
                  <a:pt x="200371" y="311230"/>
                </a:lnTo>
                <a:lnTo>
                  <a:pt x="192360" y="285383"/>
                </a:lnTo>
                <a:lnTo>
                  <a:pt x="461650" y="285383"/>
                </a:lnTo>
                <a:lnTo>
                  <a:pt x="465064" y="264243"/>
                </a:lnTo>
                <a:lnTo>
                  <a:pt x="461656" y="243102"/>
                </a:lnTo>
                <a:lnTo>
                  <a:pt x="192360" y="243102"/>
                </a:lnTo>
                <a:lnTo>
                  <a:pt x="200348" y="217256"/>
                </a:lnTo>
                <a:lnTo>
                  <a:pt x="213862" y="194474"/>
                </a:lnTo>
                <a:lnTo>
                  <a:pt x="232109" y="175444"/>
                </a:lnTo>
                <a:lnTo>
                  <a:pt x="254306" y="160853"/>
                </a:lnTo>
                <a:lnTo>
                  <a:pt x="300385" y="160853"/>
                </a:lnTo>
                <a:lnTo>
                  <a:pt x="306514" y="150948"/>
                </a:lnTo>
                <a:lnTo>
                  <a:pt x="414840" y="150948"/>
                </a:lnTo>
                <a:lnTo>
                  <a:pt x="400166" y="136274"/>
                </a:lnTo>
                <a:lnTo>
                  <a:pt x="356641" y="113772"/>
                </a:lnTo>
                <a:lnTo>
                  <a:pt x="306514" y="105693"/>
                </a:lnTo>
                <a:close/>
              </a:path>
              <a:path extrusionOk="0" h="676910" w="592454">
                <a:moveTo>
                  <a:pt x="374951" y="285383"/>
                </a:moveTo>
                <a:lnTo>
                  <a:pt x="332942" y="285383"/>
                </a:lnTo>
                <a:lnTo>
                  <a:pt x="328699" y="319077"/>
                </a:lnTo>
                <a:lnTo>
                  <a:pt x="321907" y="345859"/>
                </a:lnTo>
                <a:lnTo>
                  <a:pt x="314025" y="365458"/>
                </a:lnTo>
                <a:lnTo>
                  <a:pt x="306514" y="377601"/>
                </a:lnTo>
                <a:lnTo>
                  <a:pt x="414718" y="377601"/>
                </a:lnTo>
                <a:lnTo>
                  <a:pt x="424630" y="367695"/>
                </a:lnTo>
                <a:lnTo>
                  <a:pt x="358701" y="367695"/>
                </a:lnTo>
                <a:lnTo>
                  <a:pt x="364104" y="349576"/>
                </a:lnTo>
                <a:lnTo>
                  <a:pt x="368911" y="329661"/>
                </a:lnTo>
                <a:lnTo>
                  <a:pt x="372676" y="308185"/>
                </a:lnTo>
                <a:lnTo>
                  <a:pt x="374951" y="285383"/>
                </a:lnTo>
                <a:close/>
              </a:path>
              <a:path extrusionOk="0" h="676910" w="592454">
                <a:moveTo>
                  <a:pt x="280096" y="285383"/>
                </a:moveTo>
                <a:lnTo>
                  <a:pt x="238118" y="285383"/>
                </a:lnTo>
                <a:lnTo>
                  <a:pt x="240039" y="308185"/>
                </a:lnTo>
                <a:lnTo>
                  <a:pt x="243234" y="329661"/>
                </a:lnTo>
                <a:lnTo>
                  <a:pt x="247923" y="349576"/>
                </a:lnTo>
                <a:lnTo>
                  <a:pt x="254327" y="367695"/>
                </a:lnTo>
                <a:lnTo>
                  <a:pt x="300390" y="367695"/>
                </a:lnTo>
                <a:lnTo>
                  <a:pt x="299007" y="365458"/>
                </a:lnTo>
                <a:lnTo>
                  <a:pt x="291125" y="345859"/>
                </a:lnTo>
                <a:lnTo>
                  <a:pt x="284334" y="319077"/>
                </a:lnTo>
                <a:lnTo>
                  <a:pt x="280096" y="285383"/>
                </a:lnTo>
                <a:close/>
              </a:path>
              <a:path extrusionOk="0" h="676910" w="592454">
                <a:moveTo>
                  <a:pt x="461650" y="285383"/>
                </a:moveTo>
                <a:lnTo>
                  <a:pt x="420709" y="285383"/>
                </a:lnTo>
                <a:lnTo>
                  <a:pt x="412675" y="311230"/>
                </a:lnTo>
                <a:lnTo>
                  <a:pt x="399105" y="334019"/>
                </a:lnTo>
                <a:lnTo>
                  <a:pt x="380835" y="353068"/>
                </a:lnTo>
                <a:lnTo>
                  <a:pt x="358701" y="367695"/>
                </a:lnTo>
                <a:lnTo>
                  <a:pt x="424630" y="367695"/>
                </a:lnTo>
                <a:lnTo>
                  <a:pt x="434444" y="357887"/>
                </a:lnTo>
                <a:lnTo>
                  <a:pt x="456971" y="314365"/>
                </a:lnTo>
                <a:lnTo>
                  <a:pt x="461650" y="285383"/>
                </a:lnTo>
                <a:close/>
              </a:path>
              <a:path extrusionOk="0" h="676910" w="592454">
                <a:moveTo>
                  <a:pt x="300385" y="160853"/>
                </a:moveTo>
                <a:lnTo>
                  <a:pt x="254306" y="160853"/>
                </a:lnTo>
                <a:lnTo>
                  <a:pt x="247916" y="178936"/>
                </a:lnTo>
                <a:lnTo>
                  <a:pt x="243243" y="198832"/>
                </a:lnTo>
                <a:lnTo>
                  <a:pt x="240079" y="220301"/>
                </a:lnTo>
                <a:lnTo>
                  <a:pt x="238212" y="243102"/>
                </a:lnTo>
                <a:lnTo>
                  <a:pt x="280096" y="243102"/>
                </a:lnTo>
                <a:lnTo>
                  <a:pt x="284340" y="209409"/>
                </a:lnTo>
                <a:lnTo>
                  <a:pt x="291140" y="182634"/>
                </a:lnTo>
                <a:lnTo>
                  <a:pt x="299023" y="163054"/>
                </a:lnTo>
                <a:lnTo>
                  <a:pt x="300385" y="160853"/>
                </a:lnTo>
                <a:close/>
              </a:path>
              <a:path extrusionOk="0" h="676910" w="592454">
                <a:moveTo>
                  <a:pt x="414840" y="150948"/>
                </a:moveTo>
                <a:lnTo>
                  <a:pt x="306514" y="150948"/>
                </a:lnTo>
                <a:lnTo>
                  <a:pt x="314030" y="163066"/>
                </a:lnTo>
                <a:lnTo>
                  <a:pt x="321911" y="182650"/>
                </a:lnTo>
                <a:lnTo>
                  <a:pt x="328701" y="209421"/>
                </a:lnTo>
                <a:lnTo>
                  <a:pt x="332942" y="243102"/>
                </a:lnTo>
                <a:lnTo>
                  <a:pt x="374951" y="243102"/>
                </a:lnTo>
                <a:lnTo>
                  <a:pt x="372867" y="220292"/>
                </a:lnTo>
                <a:lnTo>
                  <a:pt x="369403" y="198825"/>
                </a:lnTo>
                <a:lnTo>
                  <a:pt x="364669" y="178933"/>
                </a:lnTo>
                <a:lnTo>
                  <a:pt x="358774" y="160853"/>
                </a:lnTo>
                <a:lnTo>
                  <a:pt x="424746" y="160853"/>
                </a:lnTo>
                <a:lnTo>
                  <a:pt x="414840" y="150948"/>
                </a:lnTo>
                <a:close/>
              </a:path>
              <a:path extrusionOk="0" h="676910" w="592454">
                <a:moveTo>
                  <a:pt x="424746" y="160853"/>
                </a:moveTo>
                <a:lnTo>
                  <a:pt x="358774" y="160853"/>
                </a:lnTo>
                <a:lnTo>
                  <a:pt x="380921" y="175447"/>
                </a:lnTo>
                <a:lnTo>
                  <a:pt x="399161" y="194482"/>
                </a:lnTo>
                <a:lnTo>
                  <a:pt x="412679" y="217265"/>
                </a:lnTo>
                <a:lnTo>
                  <a:pt x="420667" y="243102"/>
                </a:lnTo>
                <a:lnTo>
                  <a:pt x="461656" y="243102"/>
                </a:lnTo>
                <a:lnTo>
                  <a:pt x="456984" y="214115"/>
                </a:lnTo>
                <a:lnTo>
                  <a:pt x="434483" y="170590"/>
                </a:lnTo>
                <a:lnTo>
                  <a:pt x="424746" y="1608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6" name="Google Shape;7156;g2d366c6e25e_0_201"/>
          <p:cNvSpPr/>
          <p:nvPr/>
        </p:nvSpPr>
        <p:spPr>
          <a:xfrm>
            <a:off x="448798" y="1585903"/>
            <a:ext cx="556236" cy="556236"/>
          </a:xfrm>
          <a:custGeom>
            <a:rect b="b" l="l" r="r" t="t"/>
            <a:pathLst>
              <a:path extrusionOk="0" h="676275" w="676275">
                <a:moveTo>
                  <a:pt x="338073" y="0"/>
                </a:moveTo>
                <a:lnTo>
                  <a:pt x="292193" y="3085"/>
                </a:lnTo>
                <a:lnTo>
                  <a:pt x="248191" y="12074"/>
                </a:lnTo>
                <a:lnTo>
                  <a:pt x="206469" y="26563"/>
                </a:lnTo>
                <a:lnTo>
                  <a:pt x="167430" y="46151"/>
                </a:lnTo>
                <a:lnTo>
                  <a:pt x="131476" y="70434"/>
                </a:lnTo>
                <a:lnTo>
                  <a:pt x="99010" y="99010"/>
                </a:lnTo>
                <a:lnTo>
                  <a:pt x="70434" y="131476"/>
                </a:lnTo>
                <a:lnTo>
                  <a:pt x="46151" y="167430"/>
                </a:lnTo>
                <a:lnTo>
                  <a:pt x="26563" y="206469"/>
                </a:lnTo>
                <a:lnTo>
                  <a:pt x="12074" y="248191"/>
                </a:lnTo>
                <a:lnTo>
                  <a:pt x="3085" y="292193"/>
                </a:lnTo>
                <a:lnTo>
                  <a:pt x="0" y="338073"/>
                </a:lnTo>
                <a:lnTo>
                  <a:pt x="3085" y="383951"/>
                </a:lnTo>
                <a:lnTo>
                  <a:pt x="12074" y="427951"/>
                </a:lnTo>
                <a:lnTo>
                  <a:pt x="26563" y="469673"/>
                </a:lnTo>
                <a:lnTo>
                  <a:pt x="46151" y="508712"/>
                </a:lnTo>
                <a:lnTo>
                  <a:pt x="70434" y="544666"/>
                </a:lnTo>
                <a:lnTo>
                  <a:pt x="99010" y="577132"/>
                </a:lnTo>
                <a:lnTo>
                  <a:pt x="131476" y="605709"/>
                </a:lnTo>
                <a:lnTo>
                  <a:pt x="167430" y="629993"/>
                </a:lnTo>
                <a:lnTo>
                  <a:pt x="206469" y="649581"/>
                </a:lnTo>
                <a:lnTo>
                  <a:pt x="248191" y="664071"/>
                </a:lnTo>
                <a:lnTo>
                  <a:pt x="292193" y="673061"/>
                </a:lnTo>
                <a:lnTo>
                  <a:pt x="338073" y="676146"/>
                </a:lnTo>
                <a:lnTo>
                  <a:pt x="383953" y="673061"/>
                </a:lnTo>
                <a:lnTo>
                  <a:pt x="427955" y="664071"/>
                </a:lnTo>
                <a:lnTo>
                  <a:pt x="469677" y="649581"/>
                </a:lnTo>
                <a:lnTo>
                  <a:pt x="508716" y="629993"/>
                </a:lnTo>
                <a:lnTo>
                  <a:pt x="534237" y="612756"/>
                </a:lnTo>
                <a:lnTo>
                  <a:pt x="338073" y="612756"/>
                </a:lnTo>
                <a:lnTo>
                  <a:pt x="292781" y="608978"/>
                </a:lnTo>
                <a:lnTo>
                  <a:pt x="249898" y="598083"/>
                </a:lnTo>
                <a:lnTo>
                  <a:pt x="210002" y="580730"/>
                </a:lnTo>
                <a:lnTo>
                  <a:pt x="173659" y="557574"/>
                </a:lnTo>
                <a:lnTo>
                  <a:pt x="194581" y="527884"/>
                </a:lnTo>
                <a:lnTo>
                  <a:pt x="212690" y="513031"/>
                </a:lnTo>
                <a:lnTo>
                  <a:pt x="126509" y="513031"/>
                </a:lnTo>
                <a:lnTo>
                  <a:pt x="100024" y="474989"/>
                </a:lnTo>
                <a:lnTo>
                  <a:pt x="80174" y="432643"/>
                </a:lnTo>
                <a:lnTo>
                  <a:pt x="67712" y="386752"/>
                </a:lnTo>
                <a:lnTo>
                  <a:pt x="63390" y="338073"/>
                </a:lnTo>
                <a:lnTo>
                  <a:pt x="67824" y="288759"/>
                </a:lnTo>
                <a:lnTo>
                  <a:pt x="80603" y="242319"/>
                </a:lnTo>
                <a:lnTo>
                  <a:pt x="100946" y="199535"/>
                </a:lnTo>
                <a:lnTo>
                  <a:pt x="128072" y="161189"/>
                </a:lnTo>
                <a:lnTo>
                  <a:pt x="161198" y="128062"/>
                </a:lnTo>
                <a:lnTo>
                  <a:pt x="199543" y="100936"/>
                </a:lnTo>
                <a:lnTo>
                  <a:pt x="242325" y="80593"/>
                </a:lnTo>
                <a:lnTo>
                  <a:pt x="288762" y="67813"/>
                </a:lnTo>
                <a:lnTo>
                  <a:pt x="338073" y="63380"/>
                </a:lnTo>
                <a:lnTo>
                  <a:pt x="534226" y="63380"/>
                </a:lnTo>
                <a:lnTo>
                  <a:pt x="508716" y="46151"/>
                </a:lnTo>
                <a:lnTo>
                  <a:pt x="469677" y="26563"/>
                </a:lnTo>
                <a:lnTo>
                  <a:pt x="427955" y="12074"/>
                </a:lnTo>
                <a:lnTo>
                  <a:pt x="383953" y="3085"/>
                </a:lnTo>
                <a:lnTo>
                  <a:pt x="338073" y="0"/>
                </a:lnTo>
                <a:close/>
              </a:path>
              <a:path extrusionOk="0" h="676275" w="676275">
                <a:moveTo>
                  <a:pt x="527228" y="485985"/>
                </a:moveTo>
                <a:lnTo>
                  <a:pt x="385464" y="485985"/>
                </a:lnTo>
                <a:lnTo>
                  <a:pt x="421573" y="491004"/>
                </a:lnTo>
                <a:lnTo>
                  <a:pt x="454118" y="505335"/>
                </a:lnTo>
                <a:lnTo>
                  <a:pt x="481615" y="527888"/>
                </a:lnTo>
                <a:lnTo>
                  <a:pt x="502581" y="557574"/>
                </a:lnTo>
                <a:lnTo>
                  <a:pt x="466149" y="580743"/>
                </a:lnTo>
                <a:lnTo>
                  <a:pt x="426190" y="598095"/>
                </a:lnTo>
                <a:lnTo>
                  <a:pt x="383286" y="608982"/>
                </a:lnTo>
                <a:lnTo>
                  <a:pt x="338073" y="612756"/>
                </a:lnTo>
                <a:lnTo>
                  <a:pt x="534237" y="612756"/>
                </a:lnTo>
                <a:lnTo>
                  <a:pt x="544670" y="605709"/>
                </a:lnTo>
                <a:lnTo>
                  <a:pt x="577136" y="577132"/>
                </a:lnTo>
                <a:lnTo>
                  <a:pt x="605712" y="544666"/>
                </a:lnTo>
                <a:lnTo>
                  <a:pt x="627064" y="513052"/>
                </a:lnTo>
                <a:lnTo>
                  <a:pt x="549637" y="513052"/>
                </a:lnTo>
                <a:lnTo>
                  <a:pt x="527228" y="485985"/>
                </a:lnTo>
                <a:close/>
              </a:path>
              <a:path extrusionOk="0" h="676275" w="676275">
                <a:moveTo>
                  <a:pt x="534226" y="63380"/>
                </a:moveTo>
                <a:lnTo>
                  <a:pt x="338073" y="63380"/>
                </a:lnTo>
                <a:lnTo>
                  <a:pt x="387384" y="67814"/>
                </a:lnTo>
                <a:lnTo>
                  <a:pt x="433821" y="80594"/>
                </a:lnTo>
                <a:lnTo>
                  <a:pt x="476603" y="100938"/>
                </a:lnTo>
                <a:lnTo>
                  <a:pt x="514948" y="128066"/>
                </a:lnTo>
                <a:lnTo>
                  <a:pt x="548074" y="161193"/>
                </a:lnTo>
                <a:lnTo>
                  <a:pt x="575200" y="199540"/>
                </a:lnTo>
                <a:lnTo>
                  <a:pt x="595543" y="242323"/>
                </a:lnTo>
                <a:lnTo>
                  <a:pt x="608322" y="288762"/>
                </a:lnTo>
                <a:lnTo>
                  <a:pt x="612756" y="338073"/>
                </a:lnTo>
                <a:lnTo>
                  <a:pt x="608427" y="386752"/>
                </a:lnTo>
                <a:lnTo>
                  <a:pt x="595953" y="432646"/>
                </a:lnTo>
                <a:lnTo>
                  <a:pt x="576100" y="474998"/>
                </a:lnTo>
                <a:lnTo>
                  <a:pt x="549637" y="513052"/>
                </a:lnTo>
                <a:lnTo>
                  <a:pt x="627064" y="513052"/>
                </a:lnTo>
                <a:lnTo>
                  <a:pt x="649582" y="469673"/>
                </a:lnTo>
                <a:lnTo>
                  <a:pt x="664072" y="427951"/>
                </a:lnTo>
                <a:lnTo>
                  <a:pt x="673061" y="383951"/>
                </a:lnTo>
                <a:lnTo>
                  <a:pt x="676146" y="338073"/>
                </a:lnTo>
                <a:lnTo>
                  <a:pt x="673061" y="292193"/>
                </a:lnTo>
                <a:lnTo>
                  <a:pt x="664072" y="248191"/>
                </a:lnTo>
                <a:lnTo>
                  <a:pt x="649582" y="206469"/>
                </a:lnTo>
                <a:lnTo>
                  <a:pt x="629995" y="167430"/>
                </a:lnTo>
                <a:lnTo>
                  <a:pt x="605712" y="131476"/>
                </a:lnTo>
                <a:lnTo>
                  <a:pt x="577136" y="99010"/>
                </a:lnTo>
                <a:lnTo>
                  <a:pt x="544670" y="70434"/>
                </a:lnTo>
                <a:lnTo>
                  <a:pt x="534226" y="63380"/>
                </a:lnTo>
                <a:close/>
              </a:path>
              <a:path extrusionOk="0" h="676275" w="676275">
                <a:moveTo>
                  <a:pt x="385349" y="422594"/>
                </a:moveTo>
                <a:lnTo>
                  <a:pt x="290797" y="422594"/>
                </a:lnTo>
                <a:lnTo>
                  <a:pt x="241508" y="428892"/>
                </a:lnTo>
                <a:lnTo>
                  <a:pt x="196573" y="446926"/>
                </a:lnTo>
                <a:lnTo>
                  <a:pt x="157679" y="475408"/>
                </a:lnTo>
                <a:lnTo>
                  <a:pt x="126509" y="513031"/>
                </a:lnTo>
                <a:lnTo>
                  <a:pt x="212690" y="513031"/>
                </a:lnTo>
                <a:lnTo>
                  <a:pt x="222078" y="505331"/>
                </a:lnTo>
                <a:lnTo>
                  <a:pt x="254649" y="491002"/>
                </a:lnTo>
                <a:lnTo>
                  <a:pt x="290797" y="485985"/>
                </a:lnTo>
                <a:lnTo>
                  <a:pt x="527228" y="485985"/>
                </a:lnTo>
                <a:lnTo>
                  <a:pt x="518472" y="475408"/>
                </a:lnTo>
                <a:lnTo>
                  <a:pt x="479579" y="446926"/>
                </a:lnTo>
                <a:lnTo>
                  <a:pt x="434643" y="428892"/>
                </a:lnTo>
                <a:lnTo>
                  <a:pt x="385349" y="422594"/>
                </a:lnTo>
                <a:close/>
              </a:path>
              <a:path extrusionOk="0" h="676275" w="676275">
                <a:moveTo>
                  <a:pt x="338073" y="147901"/>
                </a:moveTo>
                <a:lnTo>
                  <a:pt x="292840" y="157033"/>
                </a:lnTo>
                <a:lnTo>
                  <a:pt x="255899" y="181939"/>
                </a:lnTo>
                <a:lnTo>
                  <a:pt x="230991" y="218880"/>
                </a:lnTo>
                <a:lnTo>
                  <a:pt x="221857" y="264117"/>
                </a:lnTo>
                <a:lnTo>
                  <a:pt x="230991" y="309355"/>
                </a:lnTo>
                <a:lnTo>
                  <a:pt x="255899" y="346295"/>
                </a:lnTo>
                <a:lnTo>
                  <a:pt x="292840" y="371201"/>
                </a:lnTo>
                <a:lnTo>
                  <a:pt x="338073" y="380333"/>
                </a:lnTo>
                <a:lnTo>
                  <a:pt x="383310" y="371201"/>
                </a:lnTo>
                <a:lnTo>
                  <a:pt x="420251" y="346295"/>
                </a:lnTo>
                <a:lnTo>
                  <a:pt x="440041" y="316943"/>
                </a:lnTo>
                <a:lnTo>
                  <a:pt x="338073" y="316943"/>
                </a:lnTo>
                <a:lnTo>
                  <a:pt x="317530" y="312784"/>
                </a:lnTo>
                <a:lnTo>
                  <a:pt x="300736" y="301450"/>
                </a:lnTo>
                <a:lnTo>
                  <a:pt x="289405" y="284656"/>
                </a:lnTo>
                <a:lnTo>
                  <a:pt x="285247" y="264117"/>
                </a:lnTo>
                <a:lnTo>
                  <a:pt x="289398" y="243552"/>
                </a:lnTo>
                <a:lnTo>
                  <a:pt x="300717" y="226761"/>
                </a:lnTo>
                <a:lnTo>
                  <a:pt x="317508" y="215442"/>
                </a:lnTo>
                <a:lnTo>
                  <a:pt x="338073" y="211291"/>
                </a:lnTo>
                <a:lnTo>
                  <a:pt x="440041" y="211291"/>
                </a:lnTo>
                <a:lnTo>
                  <a:pt x="420251" y="181939"/>
                </a:lnTo>
                <a:lnTo>
                  <a:pt x="383310" y="157033"/>
                </a:lnTo>
                <a:lnTo>
                  <a:pt x="338073" y="147901"/>
                </a:lnTo>
                <a:close/>
              </a:path>
              <a:path extrusionOk="0" h="676275" w="676275">
                <a:moveTo>
                  <a:pt x="440041" y="211291"/>
                </a:moveTo>
                <a:lnTo>
                  <a:pt x="338073" y="211291"/>
                </a:lnTo>
                <a:lnTo>
                  <a:pt x="358638" y="215449"/>
                </a:lnTo>
                <a:lnTo>
                  <a:pt x="375429" y="226781"/>
                </a:lnTo>
                <a:lnTo>
                  <a:pt x="386748" y="243574"/>
                </a:lnTo>
                <a:lnTo>
                  <a:pt x="390899" y="264117"/>
                </a:lnTo>
                <a:lnTo>
                  <a:pt x="386748" y="284682"/>
                </a:lnTo>
                <a:lnTo>
                  <a:pt x="375429" y="301473"/>
                </a:lnTo>
                <a:lnTo>
                  <a:pt x="358638" y="312792"/>
                </a:lnTo>
                <a:lnTo>
                  <a:pt x="338073" y="316943"/>
                </a:lnTo>
                <a:lnTo>
                  <a:pt x="440041" y="316943"/>
                </a:lnTo>
                <a:lnTo>
                  <a:pt x="445157" y="309355"/>
                </a:lnTo>
                <a:lnTo>
                  <a:pt x="454289" y="264117"/>
                </a:lnTo>
                <a:lnTo>
                  <a:pt x="445157" y="218880"/>
                </a:lnTo>
                <a:lnTo>
                  <a:pt x="440041" y="2112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7" name="Google Shape;7157;g2d366c6e25e_0_201"/>
          <p:cNvSpPr/>
          <p:nvPr/>
        </p:nvSpPr>
        <p:spPr>
          <a:xfrm>
            <a:off x="535757" y="7313957"/>
            <a:ext cx="382314" cy="556236"/>
          </a:xfrm>
          <a:custGeom>
            <a:rect b="b" l="l" r="r" t="t"/>
            <a:pathLst>
              <a:path extrusionOk="0" h="676275" w="464819">
                <a:moveTo>
                  <a:pt x="338025" y="548182"/>
                </a:moveTo>
                <a:lnTo>
                  <a:pt x="126733" y="548182"/>
                </a:lnTo>
                <a:lnTo>
                  <a:pt x="126869" y="599950"/>
                </a:lnTo>
                <a:lnTo>
                  <a:pt x="126869" y="608264"/>
                </a:lnTo>
                <a:lnTo>
                  <a:pt x="156481" y="657236"/>
                </a:lnTo>
                <a:lnTo>
                  <a:pt x="191663" y="676094"/>
                </a:lnTo>
                <a:lnTo>
                  <a:pt x="273105" y="676094"/>
                </a:lnTo>
                <a:lnTo>
                  <a:pt x="308246" y="657236"/>
                </a:lnTo>
                <a:lnTo>
                  <a:pt x="330807" y="623310"/>
                </a:lnTo>
                <a:lnTo>
                  <a:pt x="337857" y="606986"/>
                </a:lnTo>
                <a:lnTo>
                  <a:pt x="337857" y="599950"/>
                </a:lnTo>
                <a:lnTo>
                  <a:pt x="338025" y="548182"/>
                </a:lnTo>
                <a:close/>
              </a:path>
              <a:path extrusionOk="0" h="676275" w="464819">
                <a:moveTo>
                  <a:pt x="232384" y="0"/>
                </a:moveTo>
                <a:lnTo>
                  <a:pt x="183730" y="5065"/>
                </a:lnTo>
                <a:lnTo>
                  <a:pt x="139250" y="19197"/>
                </a:lnTo>
                <a:lnTo>
                  <a:pt x="99657" y="41268"/>
                </a:lnTo>
                <a:lnTo>
                  <a:pt x="65664" y="70149"/>
                </a:lnTo>
                <a:lnTo>
                  <a:pt x="37984" y="104714"/>
                </a:lnTo>
                <a:lnTo>
                  <a:pt x="17330" y="143836"/>
                </a:lnTo>
                <a:lnTo>
                  <a:pt x="4415" y="186387"/>
                </a:lnTo>
                <a:lnTo>
                  <a:pt x="0" y="230755"/>
                </a:lnTo>
                <a:lnTo>
                  <a:pt x="60" y="232422"/>
                </a:lnTo>
                <a:lnTo>
                  <a:pt x="3904" y="274108"/>
                </a:lnTo>
                <a:lnTo>
                  <a:pt x="15286" y="314346"/>
                </a:lnTo>
                <a:lnTo>
                  <a:pt x="33382" y="351262"/>
                </a:lnTo>
                <a:lnTo>
                  <a:pt x="57478" y="384166"/>
                </a:lnTo>
                <a:lnTo>
                  <a:pt x="75629" y="407362"/>
                </a:lnTo>
                <a:lnTo>
                  <a:pt x="95253" y="437427"/>
                </a:lnTo>
                <a:lnTo>
                  <a:pt x="113230" y="471052"/>
                </a:lnTo>
                <a:lnTo>
                  <a:pt x="126440" y="504927"/>
                </a:lnTo>
                <a:lnTo>
                  <a:pt x="126607" y="505963"/>
                </a:lnTo>
                <a:lnTo>
                  <a:pt x="338171" y="505963"/>
                </a:lnTo>
                <a:lnTo>
                  <a:pt x="338297" y="505283"/>
                </a:lnTo>
                <a:lnTo>
                  <a:pt x="338339" y="504927"/>
                </a:lnTo>
                <a:lnTo>
                  <a:pt x="351544" y="471052"/>
                </a:lnTo>
                <a:lnTo>
                  <a:pt x="366160" y="443714"/>
                </a:lnTo>
                <a:lnTo>
                  <a:pt x="169967" y="443714"/>
                </a:lnTo>
                <a:lnTo>
                  <a:pt x="154949" y="414882"/>
                </a:lnTo>
                <a:lnTo>
                  <a:pt x="138398" y="387785"/>
                </a:lnTo>
                <a:lnTo>
                  <a:pt x="121438" y="363595"/>
                </a:lnTo>
                <a:lnTo>
                  <a:pt x="105197" y="343486"/>
                </a:lnTo>
                <a:lnTo>
                  <a:pt x="87265" y="318722"/>
                </a:lnTo>
                <a:lnTo>
                  <a:pt x="74142" y="291175"/>
                </a:lnTo>
                <a:lnTo>
                  <a:pt x="66084" y="261722"/>
                </a:lnTo>
                <a:lnTo>
                  <a:pt x="63449" y="232422"/>
                </a:lnTo>
                <a:lnTo>
                  <a:pt x="63404" y="230755"/>
                </a:lnTo>
                <a:lnTo>
                  <a:pt x="68531" y="190487"/>
                </a:lnTo>
                <a:lnTo>
                  <a:pt x="83676" y="151519"/>
                </a:lnTo>
                <a:lnTo>
                  <a:pt x="108146" y="116828"/>
                </a:lnTo>
                <a:lnTo>
                  <a:pt x="141309" y="88913"/>
                </a:lnTo>
                <a:lnTo>
                  <a:pt x="182534" y="70268"/>
                </a:lnTo>
                <a:lnTo>
                  <a:pt x="231190" y="63390"/>
                </a:lnTo>
                <a:lnTo>
                  <a:pt x="391216" y="63390"/>
                </a:lnTo>
                <a:lnTo>
                  <a:pt x="362333" y="39631"/>
                </a:lnTo>
                <a:lnTo>
                  <a:pt x="322853" y="18246"/>
                </a:lnTo>
                <a:lnTo>
                  <a:pt x="279225" y="4719"/>
                </a:lnTo>
                <a:lnTo>
                  <a:pt x="232384" y="0"/>
                </a:lnTo>
                <a:close/>
              </a:path>
              <a:path extrusionOk="0" h="676275" w="464819">
                <a:moveTo>
                  <a:pt x="391216" y="63390"/>
                </a:moveTo>
                <a:lnTo>
                  <a:pt x="231190" y="63390"/>
                </a:lnTo>
                <a:lnTo>
                  <a:pt x="276587" y="69431"/>
                </a:lnTo>
                <a:lnTo>
                  <a:pt x="317290" y="86451"/>
                </a:lnTo>
                <a:lnTo>
                  <a:pt x="351713" y="112796"/>
                </a:lnTo>
                <a:lnTo>
                  <a:pt x="378267" y="146811"/>
                </a:lnTo>
                <a:lnTo>
                  <a:pt x="395364" y="186844"/>
                </a:lnTo>
                <a:lnTo>
                  <a:pt x="401350" y="230755"/>
                </a:lnTo>
                <a:lnTo>
                  <a:pt x="401310" y="232422"/>
                </a:lnTo>
                <a:lnTo>
                  <a:pt x="390655" y="291176"/>
                </a:lnTo>
                <a:lnTo>
                  <a:pt x="359681" y="343497"/>
                </a:lnTo>
                <a:lnTo>
                  <a:pt x="343443" y="363600"/>
                </a:lnTo>
                <a:lnTo>
                  <a:pt x="326485" y="387786"/>
                </a:lnTo>
                <a:lnTo>
                  <a:pt x="309934" y="414882"/>
                </a:lnTo>
                <a:lnTo>
                  <a:pt x="294916" y="443714"/>
                </a:lnTo>
                <a:lnTo>
                  <a:pt x="366160" y="443714"/>
                </a:lnTo>
                <a:lnTo>
                  <a:pt x="369521" y="437427"/>
                </a:lnTo>
                <a:lnTo>
                  <a:pt x="389148" y="407362"/>
                </a:lnTo>
                <a:lnTo>
                  <a:pt x="431411" y="351910"/>
                </a:lnTo>
                <a:lnTo>
                  <a:pt x="449498" y="315226"/>
                </a:lnTo>
                <a:lnTo>
                  <a:pt x="460863" y="274779"/>
                </a:lnTo>
                <a:lnTo>
                  <a:pt x="464699" y="232422"/>
                </a:lnTo>
                <a:lnTo>
                  <a:pt x="464757" y="230755"/>
                </a:lnTo>
                <a:lnTo>
                  <a:pt x="460084" y="184788"/>
                </a:lnTo>
                <a:lnTo>
                  <a:pt x="446541" y="141454"/>
                </a:lnTo>
                <a:lnTo>
                  <a:pt x="425112" y="102184"/>
                </a:lnTo>
                <a:lnTo>
                  <a:pt x="396731" y="67927"/>
                </a:lnTo>
                <a:lnTo>
                  <a:pt x="391216" y="63390"/>
                </a:lnTo>
                <a:close/>
              </a:path>
              <a:path extrusionOk="0" h="676275" w="464819">
                <a:moveTo>
                  <a:pt x="211254" y="105651"/>
                </a:moveTo>
                <a:lnTo>
                  <a:pt x="170176" y="113967"/>
                </a:lnTo>
                <a:lnTo>
                  <a:pt x="136589" y="136631"/>
                </a:lnTo>
                <a:lnTo>
                  <a:pt x="113921" y="170216"/>
                </a:lnTo>
                <a:lnTo>
                  <a:pt x="105603" y="211291"/>
                </a:lnTo>
                <a:lnTo>
                  <a:pt x="107262" y="219523"/>
                </a:lnTo>
                <a:lnTo>
                  <a:pt x="111790" y="226239"/>
                </a:lnTo>
                <a:lnTo>
                  <a:pt x="118506" y="230763"/>
                </a:lnTo>
                <a:lnTo>
                  <a:pt x="126733" y="232422"/>
                </a:lnTo>
                <a:lnTo>
                  <a:pt x="134960" y="230755"/>
                </a:lnTo>
                <a:lnTo>
                  <a:pt x="141676" y="226215"/>
                </a:lnTo>
                <a:lnTo>
                  <a:pt x="146203" y="219496"/>
                </a:lnTo>
                <a:lnTo>
                  <a:pt x="152851" y="186641"/>
                </a:lnTo>
                <a:lnTo>
                  <a:pt x="166448" y="166489"/>
                </a:lnTo>
                <a:lnTo>
                  <a:pt x="186599" y="152890"/>
                </a:lnTo>
                <a:lnTo>
                  <a:pt x="219481" y="146244"/>
                </a:lnTo>
                <a:lnTo>
                  <a:pt x="226197" y="141724"/>
                </a:lnTo>
                <a:lnTo>
                  <a:pt x="230724" y="135015"/>
                </a:lnTo>
                <a:lnTo>
                  <a:pt x="232384" y="126791"/>
                </a:lnTo>
                <a:lnTo>
                  <a:pt x="230717" y="118563"/>
                </a:lnTo>
                <a:lnTo>
                  <a:pt x="226177" y="111843"/>
                </a:lnTo>
                <a:lnTo>
                  <a:pt x="219459" y="107312"/>
                </a:lnTo>
                <a:lnTo>
                  <a:pt x="211254" y="1056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8" name="Google Shape;7158;g2d366c6e25e_0_201"/>
          <p:cNvSpPr/>
          <p:nvPr/>
        </p:nvSpPr>
        <p:spPr>
          <a:xfrm>
            <a:off x="413808" y="8572506"/>
            <a:ext cx="626223" cy="488339"/>
          </a:xfrm>
          <a:custGeom>
            <a:rect b="b" l="l" r="r" t="t"/>
            <a:pathLst>
              <a:path extrusionOk="0" h="593725" w="761365">
                <a:moveTo>
                  <a:pt x="455021" y="510005"/>
                </a:moveTo>
                <a:lnTo>
                  <a:pt x="254337" y="510005"/>
                </a:lnTo>
                <a:lnTo>
                  <a:pt x="497304" y="590997"/>
                </a:lnTo>
                <a:lnTo>
                  <a:pt x="504309" y="593238"/>
                </a:lnTo>
                <a:lnTo>
                  <a:pt x="511837" y="593112"/>
                </a:lnTo>
                <a:lnTo>
                  <a:pt x="518570" y="590463"/>
                </a:lnTo>
                <a:lnTo>
                  <a:pt x="711752" y="516874"/>
                </a:lnTo>
                <a:lnTo>
                  <a:pt x="475629" y="516874"/>
                </a:lnTo>
                <a:lnTo>
                  <a:pt x="455021" y="510005"/>
                </a:lnTo>
                <a:close/>
              </a:path>
              <a:path extrusionOk="0" h="593725" w="761365">
                <a:moveTo>
                  <a:pt x="256714" y="0"/>
                </a:moveTo>
                <a:lnTo>
                  <a:pt x="249186" y="157"/>
                </a:lnTo>
                <a:lnTo>
                  <a:pt x="242442" y="2764"/>
                </a:lnTo>
                <a:lnTo>
                  <a:pt x="20428" y="87316"/>
                </a:lnTo>
                <a:lnTo>
                  <a:pt x="12046" y="92054"/>
                </a:lnTo>
                <a:lnTo>
                  <a:pt x="5600" y="98924"/>
                </a:lnTo>
                <a:lnTo>
                  <a:pt x="1461" y="107399"/>
                </a:lnTo>
                <a:lnTo>
                  <a:pt x="0" y="116949"/>
                </a:lnTo>
                <a:lnTo>
                  <a:pt x="0" y="560872"/>
                </a:lnTo>
                <a:lnTo>
                  <a:pt x="27923" y="592319"/>
                </a:lnTo>
                <a:lnTo>
                  <a:pt x="35518" y="592309"/>
                </a:lnTo>
                <a:lnTo>
                  <a:pt x="42993" y="590463"/>
                </a:lnTo>
                <a:lnTo>
                  <a:pt x="241493" y="514895"/>
                </a:lnTo>
                <a:lnTo>
                  <a:pt x="63422" y="514895"/>
                </a:lnTo>
                <a:lnTo>
                  <a:pt x="63422" y="138749"/>
                </a:lnTo>
                <a:lnTo>
                  <a:pt x="221961" y="78416"/>
                </a:lnTo>
                <a:lnTo>
                  <a:pt x="285383" y="78416"/>
                </a:lnTo>
                <a:lnTo>
                  <a:pt x="285383" y="76395"/>
                </a:lnTo>
                <a:lnTo>
                  <a:pt x="486011" y="76395"/>
                </a:lnTo>
                <a:lnTo>
                  <a:pt x="256714" y="0"/>
                </a:lnTo>
                <a:close/>
              </a:path>
              <a:path extrusionOk="0" h="593725" w="761365">
                <a:moveTo>
                  <a:pt x="486011" y="76395"/>
                </a:moveTo>
                <a:lnTo>
                  <a:pt x="285383" y="76395"/>
                </a:lnTo>
                <a:lnTo>
                  <a:pt x="475629" y="139807"/>
                </a:lnTo>
                <a:lnTo>
                  <a:pt x="475629" y="516874"/>
                </a:lnTo>
                <a:lnTo>
                  <a:pt x="711752" y="516874"/>
                </a:lnTo>
                <a:lnTo>
                  <a:pt x="716948" y="514895"/>
                </a:lnTo>
                <a:lnTo>
                  <a:pt x="539051" y="514895"/>
                </a:lnTo>
                <a:lnTo>
                  <a:pt x="539051" y="138749"/>
                </a:lnTo>
                <a:lnTo>
                  <a:pt x="684796" y="83285"/>
                </a:lnTo>
                <a:lnTo>
                  <a:pt x="506686" y="83285"/>
                </a:lnTo>
                <a:lnTo>
                  <a:pt x="486011" y="76395"/>
                </a:lnTo>
                <a:close/>
              </a:path>
              <a:path extrusionOk="0" h="593725" w="761365">
                <a:moveTo>
                  <a:pt x="285383" y="78416"/>
                </a:moveTo>
                <a:lnTo>
                  <a:pt x="221961" y="78416"/>
                </a:lnTo>
                <a:lnTo>
                  <a:pt x="221961" y="454520"/>
                </a:lnTo>
                <a:lnTo>
                  <a:pt x="63422" y="514895"/>
                </a:lnTo>
                <a:lnTo>
                  <a:pt x="241493" y="514895"/>
                </a:lnTo>
                <a:lnTo>
                  <a:pt x="254337" y="510005"/>
                </a:lnTo>
                <a:lnTo>
                  <a:pt x="455021" y="510005"/>
                </a:lnTo>
                <a:lnTo>
                  <a:pt x="285383" y="453462"/>
                </a:lnTo>
                <a:lnTo>
                  <a:pt x="285383" y="78416"/>
                </a:lnTo>
                <a:close/>
              </a:path>
              <a:path extrusionOk="0" h="593725" w="761365">
                <a:moveTo>
                  <a:pt x="761013" y="78416"/>
                </a:moveTo>
                <a:lnTo>
                  <a:pt x="697591" y="78416"/>
                </a:lnTo>
                <a:lnTo>
                  <a:pt x="697591" y="454520"/>
                </a:lnTo>
                <a:lnTo>
                  <a:pt x="539051" y="514895"/>
                </a:lnTo>
                <a:lnTo>
                  <a:pt x="716948" y="514895"/>
                </a:lnTo>
                <a:lnTo>
                  <a:pt x="740532" y="505911"/>
                </a:lnTo>
                <a:lnTo>
                  <a:pt x="748918" y="501025"/>
                </a:lnTo>
                <a:lnTo>
                  <a:pt x="755382" y="493888"/>
                </a:lnTo>
                <a:lnTo>
                  <a:pt x="759541" y="485364"/>
                </a:lnTo>
                <a:lnTo>
                  <a:pt x="761013" y="476320"/>
                </a:lnTo>
                <a:lnTo>
                  <a:pt x="761013" y="78416"/>
                </a:lnTo>
                <a:close/>
              </a:path>
              <a:path extrusionOk="0" h="593725" w="761365">
                <a:moveTo>
                  <a:pt x="733070" y="912"/>
                </a:moveTo>
                <a:lnTo>
                  <a:pt x="725496" y="914"/>
                </a:lnTo>
                <a:lnTo>
                  <a:pt x="718072" y="2764"/>
                </a:lnTo>
                <a:lnTo>
                  <a:pt x="506686" y="83285"/>
                </a:lnTo>
                <a:lnTo>
                  <a:pt x="684796" y="83285"/>
                </a:lnTo>
                <a:lnTo>
                  <a:pt x="697591" y="78416"/>
                </a:lnTo>
                <a:lnTo>
                  <a:pt x="761013" y="78416"/>
                </a:lnTo>
                <a:lnTo>
                  <a:pt x="761013" y="32396"/>
                </a:lnTo>
                <a:lnTo>
                  <a:pt x="760074" y="24750"/>
                </a:lnTo>
                <a:lnTo>
                  <a:pt x="757364" y="17652"/>
                </a:lnTo>
                <a:lnTo>
                  <a:pt x="753044" y="11400"/>
                </a:lnTo>
                <a:lnTo>
                  <a:pt x="747275" y="6293"/>
                </a:lnTo>
                <a:lnTo>
                  <a:pt x="740446" y="2718"/>
                </a:lnTo>
                <a:lnTo>
                  <a:pt x="733070" y="9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2" name="Shape 7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3" name="Google Shape;7343;g2d366c6e25e_0_1993"/>
          <p:cNvSpPr txBox="1"/>
          <p:nvPr>
            <p:ph type="title"/>
          </p:nvPr>
        </p:nvSpPr>
        <p:spPr>
          <a:xfrm>
            <a:off x="7377125" y="376192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Advantages of using postgis topology</a:t>
            </a:r>
            <a:endParaRPr/>
          </a:p>
        </p:txBody>
      </p:sp>
      <p:pic>
        <p:nvPicPr>
          <p:cNvPr id="7344" name="Google Shape;7344;g2d366c6e25e_0_1993"/>
          <p:cNvPicPr preferRelativeResize="0"/>
          <p:nvPr/>
        </p:nvPicPr>
        <p:blipFill rotWithShape="1">
          <a:blip r:embed="rId3">
            <a:alphaModFix/>
          </a:blip>
          <a:srcRect b="16869" l="55991" r="-47810" t="1116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5" name="Google Shape;7345;g2d366c6e25e_0_1993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46" name="Google Shape;7346;g2d366c6e25e_0_1993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47" name="Google Shape;7347;g2d366c6e25e_0_1993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8" name="Google Shape;7348;g2d366c6e25e_0_1993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2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3" name="Google Shape;73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4" name="Google Shape;7354;p3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2445576" y="7418438"/>
            <a:ext cx="13407176" cy="28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5" name="Google Shape;7355;p37"/>
          <p:cNvPicPr preferRelativeResize="0"/>
          <p:nvPr/>
        </p:nvPicPr>
        <p:blipFill rotWithShape="1">
          <a:blip r:embed="rId5">
            <a:alphaModFix/>
          </a:blip>
          <a:srcRect b="16666" l="36101" r="35608" t="20082"/>
          <a:stretch/>
        </p:blipFill>
        <p:spPr>
          <a:xfrm>
            <a:off x="956250" y="2065700"/>
            <a:ext cx="5173699" cy="6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6" name="Google Shape;7356;p37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57" name="Google Shape;7357;p37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Nested boundaries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58" name="Google Shape;7358;p37"/>
          <p:cNvSpPr txBox="1"/>
          <p:nvPr/>
        </p:nvSpPr>
        <p:spPr>
          <a:xfrm>
            <a:off x="6980150" y="2237125"/>
            <a:ext cx="918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Store only once the delimitation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Automatic propagation of updates at all levels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Gaps/overlaps detection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Coherence between neighbour countries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2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g2d366c6e25e_0_8596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Polygon simplification (1)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64" name="Google Shape;7364;g2d366c6e25e_0_8596"/>
          <p:cNvSpPr txBox="1"/>
          <p:nvPr/>
        </p:nvSpPr>
        <p:spPr>
          <a:xfrm>
            <a:off x="12005850" y="3664650"/>
            <a:ext cx="311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Polygon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edges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nodes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65" name="Google Shape;7365;g2d366c6e25e_0_8596"/>
          <p:cNvSpPr txBox="1"/>
          <p:nvPr/>
        </p:nvSpPr>
        <p:spPr>
          <a:xfrm>
            <a:off x="12005850" y="5721775"/>
            <a:ext cx="4781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Simplification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simplified edges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nodes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66" name="Google Shape;7366;g2d366c6e25e_0_8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79" y="2147292"/>
            <a:ext cx="9329524" cy="6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7" name="Google Shape;7367;g2d366c6e25e_0_8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799" y="2147283"/>
            <a:ext cx="9329525" cy="69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8" name="Google Shape;7368;g2d366c6e25e_0_85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800" y="2147275"/>
            <a:ext cx="9329525" cy="695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2" name="Shape 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" name="Google Shape;7373;g2d366c6e25e_0_2016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Polygon</a:t>
            </a: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simplification (2)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74" name="Google Shape;7374;g2d366c6e25e_0_2016"/>
          <p:cNvSpPr txBox="1"/>
          <p:nvPr/>
        </p:nvSpPr>
        <p:spPr>
          <a:xfrm>
            <a:off x="1073238" y="8671375"/>
            <a:ext cx="75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Without </a:t>
            </a: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topology</a:t>
            </a:r>
            <a:endParaRPr/>
          </a:p>
        </p:txBody>
      </p:sp>
      <p:pic>
        <p:nvPicPr>
          <p:cNvPr id="7375" name="Google Shape;7375;g2d366c6e25e_0_2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38" y="2606450"/>
            <a:ext cx="7567800" cy="572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6" name="Google Shape;7376;g2d366c6e25e_0_2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6963" y="2606450"/>
            <a:ext cx="7567801" cy="5729607"/>
          </a:xfrm>
          <a:prstGeom prst="rect">
            <a:avLst/>
          </a:prstGeom>
          <a:noFill/>
          <a:ln>
            <a:noFill/>
          </a:ln>
        </p:spPr>
      </p:pic>
      <p:sp>
        <p:nvSpPr>
          <p:cNvPr id="7377" name="Google Shape;7377;g2d366c6e25e_0_2016"/>
          <p:cNvSpPr txBox="1"/>
          <p:nvPr/>
        </p:nvSpPr>
        <p:spPr>
          <a:xfrm>
            <a:off x="9646963" y="8671375"/>
            <a:ext cx="75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With topology</a:t>
            </a:r>
            <a:endParaRPr/>
          </a:p>
        </p:txBody>
      </p:sp>
      <p:sp>
        <p:nvSpPr>
          <p:cNvPr id="7378" name="Google Shape;7378;g2d366c6e25e_0_2016"/>
          <p:cNvSpPr/>
          <p:nvPr/>
        </p:nvSpPr>
        <p:spPr>
          <a:xfrm>
            <a:off x="10836039" y="8828180"/>
            <a:ext cx="556236" cy="486772"/>
          </a:xfrm>
          <a:custGeom>
            <a:rect b="b" l="l" r="r" t="t"/>
            <a:pathLst>
              <a:path extrusionOk="0" h="591820" w="676275">
                <a:moveTo>
                  <a:pt x="249636" y="454101"/>
                </a:moveTo>
                <a:lnTo>
                  <a:pt x="243018" y="454101"/>
                </a:lnTo>
                <a:lnTo>
                  <a:pt x="230348" y="456710"/>
                </a:lnTo>
                <a:lnTo>
                  <a:pt x="220299" y="463704"/>
                </a:lnTo>
                <a:lnTo>
                  <a:pt x="213678" y="473833"/>
                </a:lnTo>
                <a:lnTo>
                  <a:pt x="211291" y="485849"/>
                </a:lnTo>
                <a:lnTo>
                  <a:pt x="212103" y="492980"/>
                </a:lnTo>
                <a:lnTo>
                  <a:pt x="272389" y="547449"/>
                </a:lnTo>
                <a:lnTo>
                  <a:pt x="335051" y="580191"/>
                </a:lnTo>
                <a:lnTo>
                  <a:pt x="404898" y="591605"/>
                </a:lnTo>
                <a:lnTo>
                  <a:pt x="474268" y="591605"/>
                </a:lnTo>
                <a:lnTo>
                  <a:pt x="507282" y="585216"/>
                </a:lnTo>
                <a:lnTo>
                  <a:pt x="534664" y="567723"/>
                </a:lnTo>
                <a:lnTo>
                  <a:pt x="553902" y="541635"/>
                </a:lnTo>
                <a:lnTo>
                  <a:pt x="557479" y="528224"/>
                </a:lnTo>
                <a:lnTo>
                  <a:pt x="404846" y="528224"/>
                </a:lnTo>
                <a:lnTo>
                  <a:pt x="379624" y="526160"/>
                </a:lnTo>
                <a:lnTo>
                  <a:pt x="355092" y="520100"/>
                </a:lnTo>
                <a:lnTo>
                  <a:pt x="331831" y="510241"/>
                </a:lnTo>
                <a:lnTo>
                  <a:pt x="310419" y="496780"/>
                </a:lnTo>
                <a:lnTo>
                  <a:pt x="256316" y="456164"/>
                </a:lnTo>
                <a:lnTo>
                  <a:pt x="249636" y="454101"/>
                </a:lnTo>
                <a:close/>
              </a:path>
              <a:path extrusionOk="0" h="591820" w="676275">
                <a:moveTo>
                  <a:pt x="470175" y="63390"/>
                </a:moveTo>
                <a:lnTo>
                  <a:pt x="382899" y="63390"/>
                </a:lnTo>
                <a:lnTo>
                  <a:pt x="396409" y="66187"/>
                </a:lnTo>
                <a:lnTo>
                  <a:pt x="405427" y="73136"/>
                </a:lnTo>
                <a:lnTo>
                  <a:pt x="410463" y="82076"/>
                </a:lnTo>
                <a:lnTo>
                  <a:pt x="412029" y="90845"/>
                </a:lnTo>
                <a:lnTo>
                  <a:pt x="410091" y="103793"/>
                </a:lnTo>
                <a:lnTo>
                  <a:pt x="404050" y="125916"/>
                </a:lnTo>
                <a:lnTo>
                  <a:pt x="393564" y="154139"/>
                </a:lnTo>
                <a:lnTo>
                  <a:pt x="378292" y="185387"/>
                </a:lnTo>
                <a:lnTo>
                  <a:pt x="375590" y="190203"/>
                </a:lnTo>
                <a:lnTo>
                  <a:pt x="374365" y="195035"/>
                </a:lnTo>
                <a:lnTo>
                  <a:pt x="393981" y="229193"/>
                </a:lnTo>
                <a:lnTo>
                  <a:pt x="405935" y="231375"/>
                </a:lnTo>
                <a:lnTo>
                  <a:pt x="587647" y="231375"/>
                </a:lnTo>
                <a:lnTo>
                  <a:pt x="597433" y="234015"/>
                </a:lnTo>
                <a:lnTo>
                  <a:pt x="605417" y="239720"/>
                </a:lnTo>
                <a:lnTo>
                  <a:pt x="610795" y="247781"/>
                </a:lnTo>
                <a:lnTo>
                  <a:pt x="612766" y="257489"/>
                </a:lnTo>
                <a:lnTo>
                  <a:pt x="610958" y="266688"/>
                </a:lnTo>
                <a:lnTo>
                  <a:pt x="606001" y="274364"/>
                </a:lnTo>
                <a:lnTo>
                  <a:pt x="598591" y="279781"/>
                </a:lnTo>
                <a:lnTo>
                  <a:pt x="577758" y="285289"/>
                </a:lnTo>
                <a:lnTo>
                  <a:pt x="568392" y="292222"/>
                </a:lnTo>
                <a:lnTo>
                  <a:pt x="562161" y="302048"/>
                </a:lnTo>
                <a:lnTo>
                  <a:pt x="559899" y="313812"/>
                </a:lnTo>
                <a:lnTo>
                  <a:pt x="562250" y="325990"/>
                </a:lnTo>
                <a:lnTo>
                  <a:pt x="567422" y="334146"/>
                </a:lnTo>
                <a:lnTo>
                  <a:pt x="572594" y="341683"/>
                </a:lnTo>
                <a:lnTo>
                  <a:pt x="574945" y="351999"/>
                </a:lnTo>
                <a:lnTo>
                  <a:pt x="567717" y="369291"/>
                </a:lnTo>
                <a:lnTo>
                  <a:pt x="551815" y="377628"/>
                </a:lnTo>
                <a:lnTo>
                  <a:pt x="535913" y="387066"/>
                </a:lnTo>
                <a:lnTo>
                  <a:pt x="528685" y="407662"/>
                </a:lnTo>
                <a:lnTo>
                  <a:pt x="530004" y="416791"/>
                </a:lnTo>
                <a:lnTo>
                  <a:pt x="532905" y="423343"/>
                </a:lnTo>
                <a:lnTo>
                  <a:pt x="535806" y="429399"/>
                </a:lnTo>
                <a:lnTo>
                  <a:pt x="537120" y="437054"/>
                </a:lnTo>
                <a:lnTo>
                  <a:pt x="530981" y="453062"/>
                </a:lnTo>
                <a:lnTo>
                  <a:pt x="517465" y="461786"/>
                </a:lnTo>
                <a:lnTo>
                  <a:pt x="503950" y="471555"/>
                </a:lnTo>
                <a:lnTo>
                  <a:pt x="497806" y="490707"/>
                </a:lnTo>
                <a:lnTo>
                  <a:pt x="497887" y="496780"/>
                </a:lnTo>
                <a:lnTo>
                  <a:pt x="499272" y="498581"/>
                </a:lnTo>
                <a:lnTo>
                  <a:pt x="499272" y="503199"/>
                </a:lnTo>
                <a:lnTo>
                  <a:pt x="497299" y="512931"/>
                </a:lnTo>
                <a:lnTo>
                  <a:pt x="491923" y="520887"/>
                </a:lnTo>
                <a:lnTo>
                  <a:pt x="483957" y="526255"/>
                </a:lnTo>
                <a:lnTo>
                  <a:pt x="474215" y="528224"/>
                </a:lnTo>
                <a:lnTo>
                  <a:pt x="557479" y="528224"/>
                </a:lnTo>
                <a:lnTo>
                  <a:pt x="562485" y="509460"/>
                </a:lnTo>
                <a:lnTo>
                  <a:pt x="578335" y="495480"/>
                </a:lnTo>
                <a:lnTo>
                  <a:pt x="590326" y="478256"/>
                </a:lnTo>
                <a:lnTo>
                  <a:pt x="597917" y="458532"/>
                </a:lnTo>
                <a:lnTo>
                  <a:pt x="600568" y="437054"/>
                </a:lnTo>
                <a:lnTo>
                  <a:pt x="600568" y="433033"/>
                </a:lnTo>
                <a:lnTo>
                  <a:pt x="600274" y="428992"/>
                </a:lnTo>
                <a:lnTo>
                  <a:pt x="599719" y="425002"/>
                </a:lnTo>
                <a:lnTo>
                  <a:pt x="615695" y="411044"/>
                </a:lnTo>
                <a:lnTo>
                  <a:pt x="627880" y="393727"/>
                </a:lnTo>
                <a:lnTo>
                  <a:pt x="635649" y="373797"/>
                </a:lnTo>
                <a:lnTo>
                  <a:pt x="638378" y="351999"/>
                </a:lnTo>
                <a:lnTo>
                  <a:pt x="638378" y="344994"/>
                </a:lnTo>
                <a:lnTo>
                  <a:pt x="637540" y="338083"/>
                </a:lnTo>
                <a:lnTo>
                  <a:pt x="635907" y="331351"/>
                </a:lnTo>
                <a:lnTo>
                  <a:pt x="652435" y="316971"/>
                </a:lnTo>
                <a:lnTo>
                  <a:pt x="665134" y="299556"/>
                </a:lnTo>
                <a:lnTo>
                  <a:pt x="673281" y="279573"/>
                </a:lnTo>
                <a:lnTo>
                  <a:pt x="676157" y="257489"/>
                </a:lnTo>
                <a:lnTo>
                  <a:pt x="669194" y="223131"/>
                </a:lnTo>
                <a:lnTo>
                  <a:pt x="650219" y="195035"/>
                </a:lnTo>
                <a:lnTo>
                  <a:pt x="622101" y="176073"/>
                </a:lnTo>
                <a:lnTo>
                  <a:pt x="587709" y="169115"/>
                </a:lnTo>
                <a:lnTo>
                  <a:pt x="455829" y="169115"/>
                </a:lnTo>
                <a:lnTo>
                  <a:pt x="464204" y="145326"/>
                </a:lnTo>
                <a:lnTo>
                  <a:pt x="470348" y="123892"/>
                </a:lnTo>
                <a:lnTo>
                  <a:pt x="474130" y="105500"/>
                </a:lnTo>
                <a:lnTo>
                  <a:pt x="475420" y="90834"/>
                </a:lnTo>
                <a:lnTo>
                  <a:pt x="470175" y="63390"/>
                </a:lnTo>
                <a:close/>
              </a:path>
              <a:path extrusionOk="0" h="591820" w="676275">
                <a:moveTo>
                  <a:pt x="382899" y="0"/>
                </a:moveTo>
                <a:lnTo>
                  <a:pt x="344468" y="7232"/>
                </a:lnTo>
                <a:lnTo>
                  <a:pt x="318926" y="25724"/>
                </a:lnTo>
                <a:lnTo>
                  <a:pt x="302389" y="50667"/>
                </a:lnTo>
                <a:lnTo>
                  <a:pt x="290975" y="77254"/>
                </a:lnTo>
                <a:lnTo>
                  <a:pt x="260883" y="136363"/>
                </a:lnTo>
                <a:lnTo>
                  <a:pt x="235456" y="165432"/>
                </a:lnTo>
                <a:lnTo>
                  <a:pt x="217870" y="181272"/>
                </a:lnTo>
                <a:lnTo>
                  <a:pt x="211302" y="200695"/>
                </a:lnTo>
                <a:lnTo>
                  <a:pt x="213721" y="212796"/>
                </a:lnTo>
                <a:lnTo>
                  <a:pt x="220395" y="222889"/>
                </a:lnTo>
                <a:lnTo>
                  <a:pt x="230451" y="229804"/>
                </a:lnTo>
                <a:lnTo>
                  <a:pt x="243018" y="232369"/>
                </a:lnTo>
                <a:lnTo>
                  <a:pt x="249960" y="232369"/>
                </a:lnTo>
                <a:lnTo>
                  <a:pt x="310023" y="177454"/>
                </a:lnTo>
                <a:lnTo>
                  <a:pt x="336313" y="133379"/>
                </a:lnTo>
                <a:lnTo>
                  <a:pt x="350996" y="97086"/>
                </a:lnTo>
                <a:lnTo>
                  <a:pt x="363412" y="72462"/>
                </a:lnTo>
                <a:lnTo>
                  <a:pt x="382899" y="63390"/>
                </a:lnTo>
                <a:lnTo>
                  <a:pt x="470175" y="63390"/>
                </a:lnTo>
                <a:lnTo>
                  <a:pt x="469109" y="57810"/>
                </a:lnTo>
                <a:lnTo>
                  <a:pt x="450881" y="28678"/>
                </a:lnTo>
                <a:lnTo>
                  <a:pt x="421792" y="7915"/>
                </a:lnTo>
                <a:lnTo>
                  <a:pt x="382899" y="0"/>
                </a:lnTo>
                <a:close/>
              </a:path>
              <a:path extrusionOk="0" h="591820" w="676275">
                <a:moveTo>
                  <a:pt x="126781" y="210077"/>
                </a:moveTo>
                <a:lnTo>
                  <a:pt x="42260" y="210077"/>
                </a:lnTo>
                <a:lnTo>
                  <a:pt x="25815" y="213381"/>
                </a:lnTo>
                <a:lnTo>
                  <a:pt x="12381" y="222311"/>
                </a:lnTo>
                <a:lnTo>
                  <a:pt x="3322" y="235393"/>
                </a:lnTo>
                <a:lnTo>
                  <a:pt x="0" y="251154"/>
                </a:lnTo>
                <a:lnTo>
                  <a:pt x="0" y="545784"/>
                </a:lnTo>
                <a:lnTo>
                  <a:pt x="3322" y="562043"/>
                </a:lnTo>
                <a:lnTo>
                  <a:pt x="12381" y="575066"/>
                </a:lnTo>
                <a:lnTo>
                  <a:pt x="25815" y="583715"/>
                </a:lnTo>
                <a:lnTo>
                  <a:pt x="42260" y="586851"/>
                </a:lnTo>
                <a:lnTo>
                  <a:pt x="126781" y="586851"/>
                </a:lnTo>
                <a:lnTo>
                  <a:pt x="143226" y="583548"/>
                </a:lnTo>
                <a:lnTo>
                  <a:pt x="156660" y="574622"/>
                </a:lnTo>
                <a:lnTo>
                  <a:pt x="165719" y="561543"/>
                </a:lnTo>
                <a:lnTo>
                  <a:pt x="169041" y="545784"/>
                </a:lnTo>
                <a:lnTo>
                  <a:pt x="169041" y="252337"/>
                </a:lnTo>
                <a:lnTo>
                  <a:pt x="165725" y="236378"/>
                </a:lnTo>
                <a:lnTo>
                  <a:pt x="156675" y="222891"/>
                </a:lnTo>
                <a:lnTo>
                  <a:pt x="143244" y="213561"/>
                </a:lnTo>
                <a:lnTo>
                  <a:pt x="126781" y="210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9" name="Google Shape;7379;g2d366c6e25e_0_2016"/>
          <p:cNvSpPr/>
          <p:nvPr/>
        </p:nvSpPr>
        <p:spPr>
          <a:xfrm>
            <a:off x="1789362" y="8828186"/>
            <a:ext cx="556236" cy="486772"/>
          </a:xfrm>
          <a:custGeom>
            <a:rect b="b" l="l" r="r" t="t"/>
            <a:pathLst>
              <a:path extrusionOk="0" h="591820" w="676275">
                <a:moveTo>
                  <a:pt x="243008" y="359193"/>
                </a:moveTo>
                <a:lnTo>
                  <a:pt x="230366" y="361782"/>
                </a:lnTo>
                <a:lnTo>
                  <a:pt x="220317" y="368737"/>
                </a:lnTo>
                <a:lnTo>
                  <a:pt x="213685" y="378841"/>
                </a:lnTo>
                <a:lnTo>
                  <a:pt x="211291" y="390878"/>
                </a:lnTo>
                <a:lnTo>
                  <a:pt x="212050" y="397791"/>
                </a:lnTo>
                <a:lnTo>
                  <a:pt x="214307" y="404403"/>
                </a:lnTo>
                <a:lnTo>
                  <a:pt x="218032" y="410447"/>
                </a:lnTo>
                <a:lnTo>
                  <a:pt x="223197" y="415652"/>
                </a:lnTo>
                <a:lnTo>
                  <a:pt x="259501" y="454011"/>
                </a:lnTo>
                <a:lnTo>
                  <a:pt x="282097" y="493684"/>
                </a:lnTo>
                <a:lnTo>
                  <a:pt x="298356" y="530975"/>
                </a:lnTo>
                <a:lnTo>
                  <a:pt x="315650" y="562188"/>
                </a:lnTo>
                <a:lnTo>
                  <a:pt x="341353" y="583627"/>
                </a:lnTo>
                <a:lnTo>
                  <a:pt x="382836" y="591594"/>
                </a:lnTo>
                <a:lnTo>
                  <a:pt x="421760" y="583675"/>
                </a:lnTo>
                <a:lnTo>
                  <a:pt x="450864" y="562905"/>
                </a:lnTo>
                <a:lnTo>
                  <a:pt x="469098" y="533766"/>
                </a:lnTo>
                <a:lnTo>
                  <a:pt x="470163" y="528193"/>
                </a:lnTo>
                <a:lnTo>
                  <a:pt x="382888" y="528193"/>
                </a:lnTo>
                <a:lnTo>
                  <a:pt x="372744" y="527446"/>
                </a:lnTo>
                <a:lnTo>
                  <a:pt x="365500" y="523112"/>
                </a:lnTo>
                <a:lnTo>
                  <a:pt x="358718" y="512052"/>
                </a:lnTo>
                <a:lnTo>
                  <a:pt x="349957" y="491126"/>
                </a:lnTo>
                <a:lnTo>
                  <a:pt x="323029" y="435464"/>
                </a:lnTo>
                <a:lnTo>
                  <a:pt x="293754" y="394006"/>
                </a:lnTo>
                <a:lnTo>
                  <a:pt x="265843" y="368125"/>
                </a:lnTo>
                <a:lnTo>
                  <a:pt x="243008" y="359193"/>
                </a:lnTo>
                <a:close/>
              </a:path>
              <a:path extrusionOk="0" h="591820" w="676275">
                <a:moveTo>
                  <a:pt x="557431" y="63317"/>
                </a:moveTo>
                <a:lnTo>
                  <a:pt x="474226" y="63317"/>
                </a:lnTo>
                <a:lnTo>
                  <a:pt x="483963" y="65285"/>
                </a:lnTo>
                <a:lnTo>
                  <a:pt x="491930" y="70650"/>
                </a:lnTo>
                <a:lnTo>
                  <a:pt x="497308" y="78606"/>
                </a:lnTo>
                <a:lnTo>
                  <a:pt x="499283" y="88342"/>
                </a:lnTo>
                <a:lnTo>
                  <a:pt x="499283" y="92960"/>
                </a:lnTo>
                <a:lnTo>
                  <a:pt x="497905" y="94751"/>
                </a:lnTo>
                <a:lnTo>
                  <a:pt x="497817" y="100824"/>
                </a:lnTo>
                <a:lnTo>
                  <a:pt x="503960" y="120017"/>
                </a:lnTo>
                <a:lnTo>
                  <a:pt x="517476" y="129761"/>
                </a:lnTo>
                <a:lnTo>
                  <a:pt x="530992" y="138456"/>
                </a:lnTo>
                <a:lnTo>
                  <a:pt x="537135" y="154497"/>
                </a:lnTo>
                <a:lnTo>
                  <a:pt x="535815" y="162147"/>
                </a:lnTo>
                <a:lnTo>
                  <a:pt x="532910" y="168179"/>
                </a:lnTo>
                <a:lnTo>
                  <a:pt x="530005" y="174716"/>
                </a:lnTo>
                <a:lnTo>
                  <a:pt x="545643" y="211842"/>
                </a:lnTo>
                <a:lnTo>
                  <a:pt x="554548" y="215030"/>
                </a:lnTo>
                <a:lnTo>
                  <a:pt x="562724" y="218106"/>
                </a:lnTo>
                <a:lnTo>
                  <a:pt x="569185" y="223618"/>
                </a:lnTo>
                <a:lnTo>
                  <a:pt x="573430" y="230965"/>
                </a:lnTo>
                <a:lnTo>
                  <a:pt x="574956" y="239542"/>
                </a:lnTo>
                <a:lnTo>
                  <a:pt x="572605" y="249888"/>
                </a:lnTo>
                <a:lnTo>
                  <a:pt x="567432" y="257393"/>
                </a:lnTo>
                <a:lnTo>
                  <a:pt x="562260" y="265518"/>
                </a:lnTo>
                <a:lnTo>
                  <a:pt x="559909" y="277719"/>
                </a:lnTo>
                <a:lnTo>
                  <a:pt x="562173" y="289487"/>
                </a:lnTo>
                <a:lnTo>
                  <a:pt x="568406" y="299312"/>
                </a:lnTo>
                <a:lnTo>
                  <a:pt x="577773" y="306243"/>
                </a:lnTo>
                <a:lnTo>
                  <a:pt x="589437" y="309330"/>
                </a:lnTo>
                <a:lnTo>
                  <a:pt x="598571" y="311271"/>
                </a:lnTo>
                <a:lnTo>
                  <a:pt x="605977" y="316626"/>
                </a:lnTo>
                <a:lnTo>
                  <a:pt x="610942" y="324223"/>
                </a:lnTo>
                <a:lnTo>
                  <a:pt x="612756" y="332890"/>
                </a:lnTo>
                <a:lnTo>
                  <a:pt x="610783" y="342610"/>
                </a:lnTo>
                <a:lnTo>
                  <a:pt x="605408" y="350560"/>
                </a:lnTo>
                <a:lnTo>
                  <a:pt x="597445" y="355925"/>
                </a:lnTo>
                <a:lnTo>
                  <a:pt x="587709" y="357894"/>
                </a:lnTo>
                <a:lnTo>
                  <a:pt x="405945" y="357894"/>
                </a:lnTo>
                <a:lnTo>
                  <a:pt x="394066" y="360231"/>
                </a:lnTo>
                <a:lnTo>
                  <a:pt x="383941" y="366666"/>
                </a:lnTo>
                <a:lnTo>
                  <a:pt x="376893" y="376341"/>
                </a:lnTo>
                <a:lnTo>
                  <a:pt x="374250" y="388396"/>
                </a:lnTo>
                <a:lnTo>
                  <a:pt x="374321" y="394006"/>
                </a:lnTo>
                <a:lnTo>
                  <a:pt x="375601" y="399066"/>
                </a:lnTo>
                <a:lnTo>
                  <a:pt x="378302" y="403872"/>
                </a:lnTo>
                <a:lnTo>
                  <a:pt x="393564" y="436491"/>
                </a:lnTo>
                <a:lnTo>
                  <a:pt x="404047" y="465404"/>
                </a:lnTo>
                <a:lnTo>
                  <a:pt x="410090" y="487767"/>
                </a:lnTo>
                <a:lnTo>
                  <a:pt x="412029" y="500738"/>
                </a:lnTo>
                <a:lnTo>
                  <a:pt x="410462" y="509512"/>
                </a:lnTo>
                <a:lnTo>
                  <a:pt x="405422" y="518451"/>
                </a:lnTo>
                <a:lnTo>
                  <a:pt x="396400" y="525398"/>
                </a:lnTo>
                <a:lnTo>
                  <a:pt x="382888" y="528193"/>
                </a:lnTo>
                <a:lnTo>
                  <a:pt x="470163" y="528193"/>
                </a:lnTo>
                <a:lnTo>
                  <a:pt x="475409" y="500738"/>
                </a:lnTo>
                <a:lnTo>
                  <a:pt x="474114" y="485898"/>
                </a:lnTo>
                <a:lnTo>
                  <a:pt x="470323" y="467216"/>
                </a:lnTo>
                <a:lnTo>
                  <a:pt x="464180" y="445706"/>
                </a:lnTo>
                <a:lnTo>
                  <a:pt x="455829" y="422385"/>
                </a:lnTo>
                <a:lnTo>
                  <a:pt x="587709" y="422385"/>
                </a:lnTo>
                <a:lnTo>
                  <a:pt x="621622" y="415438"/>
                </a:lnTo>
                <a:lnTo>
                  <a:pt x="649790" y="396371"/>
                </a:lnTo>
                <a:lnTo>
                  <a:pt x="669026" y="367937"/>
                </a:lnTo>
                <a:lnTo>
                  <a:pt x="676146" y="332890"/>
                </a:lnTo>
                <a:lnTo>
                  <a:pt x="673270" y="311324"/>
                </a:lnTo>
                <a:lnTo>
                  <a:pt x="665119" y="291420"/>
                </a:lnTo>
                <a:lnTo>
                  <a:pt x="652412" y="274091"/>
                </a:lnTo>
                <a:lnTo>
                  <a:pt x="635865" y="260253"/>
                </a:lnTo>
                <a:lnTo>
                  <a:pt x="637498" y="253531"/>
                </a:lnTo>
                <a:lnTo>
                  <a:pt x="638347" y="246631"/>
                </a:lnTo>
                <a:lnTo>
                  <a:pt x="638339" y="239542"/>
                </a:lnTo>
                <a:lnTo>
                  <a:pt x="635618" y="217807"/>
                </a:lnTo>
                <a:lnTo>
                  <a:pt x="627847" y="197877"/>
                </a:lnTo>
                <a:lnTo>
                  <a:pt x="615659" y="180560"/>
                </a:lnTo>
                <a:lnTo>
                  <a:pt x="599678" y="166602"/>
                </a:lnTo>
                <a:lnTo>
                  <a:pt x="600233" y="162612"/>
                </a:lnTo>
                <a:lnTo>
                  <a:pt x="600526" y="158571"/>
                </a:lnTo>
                <a:lnTo>
                  <a:pt x="600519" y="154497"/>
                </a:lnTo>
                <a:lnTo>
                  <a:pt x="597877" y="133072"/>
                </a:lnTo>
                <a:lnTo>
                  <a:pt x="590289" y="113348"/>
                </a:lnTo>
                <a:lnTo>
                  <a:pt x="578302" y="96124"/>
                </a:lnTo>
                <a:lnTo>
                  <a:pt x="562454" y="82144"/>
                </a:lnTo>
                <a:lnTo>
                  <a:pt x="557431" y="63317"/>
                </a:lnTo>
                <a:close/>
              </a:path>
              <a:path extrusionOk="0" h="591820" w="676275">
                <a:moveTo>
                  <a:pt x="474236" y="0"/>
                </a:moveTo>
                <a:lnTo>
                  <a:pt x="404856" y="0"/>
                </a:lnTo>
                <a:lnTo>
                  <a:pt x="369479" y="2893"/>
                </a:lnTo>
                <a:lnTo>
                  <a:pt x="302440" y="25227"/>
                </a:lnTo>
                <a:lnTo>
                  <a:pt x="223972" y="80426"/>
                </a:lnTo>
                <a:lnTo>
                  <a:pt x="211291" y="105693"/>
                </a:lnTo>
                <a:lnTo>
                  <a:pt x="213699" y="117761"/>
                </a:lnTo>
                <a:lnTo>
                  <a:pt x="220355" y="127884"/>
                </a:lnTo>
                <a:lnTo>
                  <a:pt x="230414" y="134849"/>
                </a:lnTo>
                <a:lnTo>
                  <a:pt x="243029" y="137440"/>
                </a:lnTo>
                <a:lnTo>
                  <a:pt x="249657" y="137440"/>
                </a:lnTo>
                <a:lnTo>
                  <a:pt x="256327" y="135378"/>
                </a:lnTo>
                <a:lnTo>
                  <a:pt x="310440" y="94751"/>
                </a:lnTo>
                <a:lnTo>
                  <a:pt x="331841" y="81296"/>
                </a:lnTo>
                <a:lnTo>
                  <a:pt x="355100" y="71440"/>
                </a:lnTo>
                <a:lnTo>
                  <a:pt x="379633" y="65381"/>
                </a:lnTo>
                <a:lnTo>
                  <a:pt x="404856" y="63317"/>
                </a:lnTo>
                <a:lnTo>
                  <a:pt x="557431" y="63317"/>
                </a:lnTo>
                <a:lnTo>
                  <a:pt x="553870" y="49969"/>
                </a:lnTo>
                <a:lnTo>
                  <a:pt x="534632" y="23881"/>
                </a:lnTo>
                <a:lnTo>
                  <a:pt x="507251" y="6388"/>
                </a:lnTo>
                <a:lnTo>
                  <a:pt x="474236" y="0"/>
                </a:lnTo>
                <a:close/>
              </a:path>
              <a:path extrusionOk="0" h="591820" w="676275">
                <a:moveTo>
                  <a:pt x="126771" y="1193"/>
                </a:moveTo>
                <a:lnTo>
                  <a:pt x="42250" y="1193"/>
                </a:lnTo>
                <a:lnTo>
                  <a:pt x="25806" y="4496"/>
                </a:lnTo>
                <a:lnTo>
                  <a:pt x="12376" y="13422"/>
                </a:lnTo>
                <a:lnTo>
                  <a:pt x="3320" y="26500"/>
                </a:lnTo>
                <a:lnTo>
                  <a:pt x="0" y="42260"/>
                </a:lnTo>
                <a:lnTo>
                  <a:pt x="0" y="336890"/>
                </a:lnTo>
                <a:lnTo>
                  <a:pt x="3320" y="353154"/>
                </a:lnTo>
                <a:lnTo>
                  <a:pt x="12376" y="366181"/>
                </a:lnTo>
                <a:lnTo>
                  <a:pt x="25806" y="374831"/>
                </a:lnTo>
                <a:lnTo>
                  <a:pt x="42250" y="377967"/>
                </a:lnTo>
                <a:lnTo>
                  <a:pt x="126771" y="377967"/>
                </a:lnTo>
                <a:lnTo>
                  <a:pt x="143238" y="376000"/>
                </a:lnTo>
                <a:lnTo>
                  <a:pt x="156669" y="367644"/>
                </a:lnTo>
                <a:lnTo>
                  <a:pt x="165716" y="354468"/>
                </a:lnTo>
                <a:lnTo>
                  <a:pt x="169031" y="338042"/>
                </a:lnTo>
                <a:lnTo>
                  <a:pt x="169031" y="42260"/>
                </a:lnTo>
                <a:lnTo>
                  <a:pt x="165710" y="26001"/>
                </a:lnTo>
                <a:lnTo>
                  <a:pt x="156653" y="12978"/>
                </a:lnTo>
                <a:lnTo>
                  <a:pt x="143220" y="4329"/>
                </a:lnTo>
                <a:lnTo>
                  <a:pt x="126771" y="11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3" name="Shape 7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4" name="Google Shape;7384;g2d366c6e25e_0_8648"/>
          <p:cNvSpPr txBox="1"/>
          <p:nvPr>
            <p:ph type="title"/>
          </p:nvPr>
        </p:nvSpPr>
        <p:spPr>
          <a:xfrm>
            <a:off x="7377125" y="376192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Disadvantages of using postgis topology</a:t>
            </a:r>
            <a:endParaRPr/>
          </a:p>
        </p:txBody>
      </p:sp>
      <p:pic>
        <p:nvPicPr>
          <p:cNvPr id="7385" name="Google Shape;7385;g2d366c6e25e_0_8648"/>
          <p:cNvPicPr preferRelativeResize="0"/>
          <p:nvPr/>
        </p:nvPicPr>
        <p:blipFill rotWithShape="1">
          <a:blip r:embed="rId3">
            <a:alphaModFix/>
          </a:blip>
          <a:srcRect b="16869" l="55991" r="-47810" t="1116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6" name="Google Shape;7386;g2d366c6e25e_0_8648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87" name="Google Shape;7387;g2d366c6e25e_0_8648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88" name="Google Shape;7388;g2d366c6e25e_0_8648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9" name="Google Shape;7389;g2d366c6e25e_0_8648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3" name="Shape 7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4" name="Google Shape;7394;g2d366c6e25e_0_15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450" y="2106150"/>
            <a:ext cx="10241504" cy="76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5" name="Google Shape;7395;g2d366c6e25e_0_15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450" y="2106150"/>
            <a:ext cx="10284699" cy="765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6" name="Google Shape;7396;g2d366c6e25e_0_155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450" y="2106150"/>
            <a:ext cx="10241548" cy="7644317"/>
          </a:xfrm>
          <a:prstGeom prst="rect">
            <a:avLst/>
          </a:prstGeom>
          <a:noFill/>
          <a:ln>
            <a:noFill/>
          </a:ln>
        </p:spPr>
      </p:pic>
      <p:sp>
        <p:nvSpPr>
          <p:cNvPr id="7397" name="Google Shape;7397;g2d366c6e25e_0_15560"/>
          <p:cNvSpPr txBox="1"/>
          <p:nvPr/>
        </p:nvSpPr>
        <p:spPr>
          <a:xfrm>
            <a:off x="13526000" y="3399400"/>
            <a:ext cx="311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Polygon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- 2 Edges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- 2 Nodes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98" name="Google Shape;7398;g2d366c6e25e_0_15560"/>
          <p:cNvSpPr txBox="1"/>
          <p:nvPr/>
        </p:nvSpPr>
        <p:spPr>
          <a:xfrm>
            <a:off x="13526000" y="5074550"/>
            <a:ext cx="338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Simplification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99" name="Google Shape;7399;g2d366c6e25e_0_15560"/>
          <p:cNvSpPr txBox="1"/>
          <p:nvPr/>
        </p:nvSpPr>
        <p:spPr>
          <a:xfrm>
            <a:off x="13553600" y="5887500"/>
            <a:ext cx="375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→ Oversimplification = Empty geometry!</a:t>
            </a:r>
            <a:endParaRPr b="1" sz="24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0" name="Google Shape;7400;g2d366c6e25e_0_15560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Oversimplification (1)</a:t>
            </a:r>
            <a:endParaRPr b="1" sz="7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4" name="Shape 7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5" name="Google Shape;7405;g2d366c6e25e_0_22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450" y="2088650"/>
            <a:ext cx="10241498" cy="7644279"/>
          </a:xfrm>
          <a:prstGeom prst="rect">
            <a:avLst/>
          </a:prstGeom>
          <a:noFill/>
          <a:ln>
            <a:noFill/>
          </a:ln>
        </p:spPr>
      </p:pic>
      <p:sp>
        <p:nvSpPr>
          <p:cNvPr id="7406" name="Google Shape;7406;g2d366c6e25e_0_22122"/>
          <p:cNvSpPr txBox="1"/>
          <p:nvPr/>
        </p:nvSpPr>
        <p:spPr>
          <a:xfrm>
            <a:off x="13526000" y="3399400"/>
            <a:ext cx="311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Polygon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- 2 Edges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- 2 Nodes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7" name="Google Shape;7407;g2d366c6e25e_0_22122"/>
          <p:cNvSpPr txBox="1"/>
          <p:nvPr/>
        </p:nvSpPr>
        <p:spPr>
          <a:xfrm>
            <a:off x="13526000" y="5074550"/>
            <a:ext cx="3387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Densify topology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Edges</a:t>
            </a:r>
            <a:b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- 5 Nodes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08" name="Google Shape;7408;g2d366c6e25e_0_22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450" y="2088650"/>
            <a:ext cx="10241487" cy="76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9" name="Google Shape;7409;g2d366c6e25e_0_22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450" y="2088650"/>
            <a:ext cx="10241465" cy="7660357"/>
          </a:xfrm>
          <a:prstGeom prst="rect">
            <a:avLst/>
          </a:prstGeom>
          <a:noFill/>
          <a:ln>
            <a:noFill/>
          </a:ln>
        </p:spPr>
      </p:pic>
      <p:sp>
        <p:nvSpPr>
          <p:cNvPr id="7410" name="Google Shape;7410;g2d366c6e25e_0_22122"/>
          <p:cNvSpPr/>
          <p:nvPr/>
        </p:nvSpPr>
        <p:spPr>
          <a:xfrm rot="-5393622">
            <a:off x="7763029" y="3670255"/>
            <a:ext cx="646801" cy="536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1" name="Google Shape;7411;g2d366c6e25e_0_22122"/>
          <p:cNvSpPr/>
          <p:nvPr/>
        </p:nvSpPr>
        <p:spPr>
          <a:xfrm rot="271509">
            <a:off x="10240012" y="6264176"/>
            <a:ext cx="646415" cy="53620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2" name="Google Shape;7412;g2d366c6e25e_0_22122"/>
          <p:cNvSpPr/>
          <p:nvPr/>
        </p:nvSpPr>
        <p:spPr>
          <a:xfrm rot="5725815">
            <a:off x="7322103" y="6637938"/>
            <a:ext cx="646702" cy="53631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3" name="Google Shape;7413;g2d366c6e25e_0_22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4450" y="2088650"/>
            <a:ext cx="10241525" cy="7637436"/>
          </a:xfrm>
          <a:prstGeom prst="rect">
            <a:avLst/>
          </a:prstGeom>
          <a:noFill/>
          <a:ln>
            <a:noFill/>
          </a:ln>
        </p:spPr>
      </p:pic>
      <p:sp>
        <p:nvSpPr>
          <p:cNvPr id="7414" name="Google Shape;7414;g2d366c6e25e_0_22122"/>
          <p:cNvSpPr txBox="1"/>
          <p:nvPr/>
        </p:nvSpPr>
        <p:spPr>
          <a:xfrm>
            <a:off x="13526000" y="6740850"/>
            <a:ext cx="338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Simplification</a:t>
            </a:r>
            <a:endParaRPr sz="2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15" name="Google Shape;7415;g2d366c6e25e_0_22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4449" y="2088650"/>
            <a:ext cx="10241448" cy="7662662"/>
          </a:xfrm>
          <a:prstGeom prst="rect">
            <a:avLst/>
          </a:prstGeom>
          <a:noFill/>
          <a:ln>
            <a:noFill/>
          </a:ln>
        </p:spPr>
      </p:pic>
      <p:sp>
        <p:nvSpPr>
          <p:cNvPr id="7416" name="Google Shape;7416;g2d366c6e25e_0_22122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Oversimplification (2)</a:t>
            </a:r>
            <a:endParaRPr b="1" sz="75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0" name="Shape 7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1" name="Google Shape;7421;g2d366c6e25e_0_8741"/>
          <p:cNvSpPr txBox="1"/>
          <p:nvPr/>
        </p:nvSpPr>
        <p:spPr>
          <a:xfrm>
            <a:off x="959225" y="326650"/>
            <a:ext cx="1438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A capricious tool requiring custom developpements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2" name="Google Shape;7422;g2d366c6e25e_0_8741"/>
          <p:cNvSpPr txBox="1"/>
          <p:nvPr/>
        </p:nvSpPr>
        <p:spPr>
          <a:xfrm>
            <a:off x="959225" y="3557625"/>
            <a:ext cx="13625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Custom developpement required: add, delete, update topogeometries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Unhandled exceptions in core functions 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Vulnerable to topologically unclean input data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Char char="❏"/>
            </a:pPr>
            <a:r>
              <a:rPr lang="en" sz="4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Limited documentation and examples on the Internet</a:t>
            </a:r>
            <a:endParaRPr sz="4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6" name="Shape 7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7" name="Google Shape;7427;g2d366c6e25e_0_1949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200"/>
              <a:buNone/>
            </a:pPr>
            <a:r>
              <a:rPr i="1" lang="en"/>
              <a:t>Admin &amp; Postal boundaries</a:t>
            </a:r>
            <a:endParaRPr i="1"/>
          </a:p>
        </p:txBody>
      </p:sp>
      <p:sp>
        <p:nvSpPr>
          <p:cNvPr id="7428" name="Google Shape;7428;g2d366c6e25e_0_1949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Boundaries databases</a:t>
            </a:r>
            <a:endParaRPr/>
          </a:p>
        </p:txBody>
      </p:sp>
      <p:pic>
        <p:nvPicPr>
          <p:cNvPr id="7429" name="Google Shape;7429;g2d366c6e25e_0_1949"/>
          <p:cNvPicPr preferRelativeResize="0"/>
          <p:nvPr/>
        </p:nvPicPr>
        <p:blipFill rotWithShape="1">
          <a:blip r:embed="rId3">
            <a:alphaModFix/>
          </a:blip>
          <a:srcRect b="16869" l="55991" r="-47810" t="1116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0" name="Google Shape;7430;g2d366c6e25e_0_1949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31" name="Google Shape;7431;g2d366c6e25e_0_1949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432" name="Google Shape;7432;g2d366c6e25e_0_1949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3" name="Google Shape;7433;g2d366c6e25e_0_1949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7" name="Shape 7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8" name="Google Shape;7438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717" l="46236" r="1630" t="-2305"/>
          <a:stretch/>
        </p:blipFill>
        <p:spPr>
          <a:xfrm>
            <a:off x="-8650" y="2654575"/>
            <a:ext cx="5317799" cy="7631808"/>
          </a:xfrm>
          <a:prstGeom prst="rect">
            <a:avLst/>
          </a:prstGeom>
          <a:noFill/>
          <a:ln>
            <a:noFill/>
          </a:ln>
        </p:spPr>
      </p:pic>
      <p:sp>
        <p:nvSpPr>
          <p:cNvPr id="7439" name="Google Shape;7439;p21"/>
          <p:cNvSpPr txBox="1"/>
          <p:nvPr/>
        </p:nvSpPr>
        <p:spPr>
          <a:xfrm>
            <a:off x="54743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Countries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0" name="Google Shape;7440;p21"/>
          <p:cNvSpPr txBox="1"/>
          <p:nvPr/>
        </p:nvSpPr>
        <p:spPr>
          <a:xfrm>
            <a:off x="5474300" y="3366925"/>
            <a:ext cx="2454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247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1" name="Google Shape;7441;p21"/>
          <p:cNvSpPr txBox="1"/>
          <p:nvPr/>
        </p:nvSpPr>
        <p:spPr>
          <a:xfrm>
            <a:off x="8068250" y="6659150"/>
            <a:ext cx="30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Admin entities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2" name="Google Shape;7442;p21"/>
          <p:cNvSpPr txBox="1"/>
          <p:nvPr/>
        </p:nvSpPr>
        <p:spPr>
          <a:xfrm>
            <a:off x="8068250" y="4947425"/>
            <a:ext cx="3245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244 k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3" name="Google Shape;7443;p21"/>
          <p:cNvSpPr txBox="1"/>
          <p:nvPr/>
        </p:nvSpPr>
        <p:spPr>
          <a:xfrm>
            <a:off x="116654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Nodes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4" name="Google Shape;7444;p21"/>
          <p:cNvSpPr txBox="1"/>
          <p:nvPr/>
        </p:nvSpPr>
        <p:spPr>
          <a:xfrm>
            <a:off x="11665400" y="3366925"/>
            <a:ext cx="3051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923 k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5" name="Google Shape;7445;p21"/>
          <p:cNvSpPr txBox="1"/>
          <p:nvPr/>
        </p:nvSpPr>
        <p:spPr>
          <a:xfrm>
            <a:off x="14716550" y="66591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Edges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6" name="Google Shape;7446;p21"/>
          <p:cNvSpPr txBox="1"/>
          <p:nvPr/>
        </p:nvSpPr>
        <p:spPr>
          <a:xfrm>
            <a:off x="14716550" y="4947425"/>
            <a:ext cx="2866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1.2 M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7" name="Google Shape;7447;p21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Admin boundaries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62" name="Shape 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3" name="Google Shape;7163;p45"/>
          <p:cNvSpPr txBox="1"/>
          <p:nvPr>
            <p:ph type="ctrTitle"/>
          </p:nvPr>
        </p:nvSpPr>
        <p:spPr>
          <a:xfrm>
            <a:off x="866325" y="662725"/>
            <a:ext cx="167133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Global database of admin/postal boundaries with postgis topolgy</a:t>
            </a:r>
            <a:endParaRPr/>
          </a:p>
        </p:txBody>
      </p:sp>
      <p:sp>
        <p:nvSpPr>
          <p:cNvPr id="7164" name="Google Shape;7164;p45"/>
          <p:cNvSpPr/>
          <p:nvPr/>
        </p:nvSpPr>
        <p:spPr>
          <a:xfrm>
            <a:off x="9692525" y="3076400"/>
            <a:ext cx="1743600" cy="160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5" name="Google Shape;7165;p45"/>
          <p:cNvSpPr/>
          <p:nvPr/>
        </p:nvSpPr>
        <p:spPr>
          <a:xfrm>
            <a:off x="9692525" y="5310225"/>
            <a:ext cx="1743600" cy="160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6" name="Google Shape;7166;p45"/>
          <p:cNvSpPr/>
          <p:nvPr/>
        </p:nvSpPr>
        <p:spPr>
          <a:xfrm>
            <a:off x="9692525" y="7544050"/>
            <a:ext cx="1743600" cy="160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7" name="Google Shape;7167;p45"/>
          <p:cNvSpPr txBox="1"/>
          <p:nvPr>
            <p:ph type="ctrTitle"/>
          </p:nvPr>
        </p:nvSpPr>
        <p:spPr>
          <a:xfrm>
            <a:off x="9692525" y="307640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04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7168" name="Google Shape;7168;p45"/>
          <p:cNvSpPr txBox="1"/>
          <p:nvPr>
            <p:ph type="ctrTitle"/>
          </p:nvPr>
        </p:nvSpPr>
        <p:spPr>
          <a:xfrm>
            <a:off x="9692525" y="531022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05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7169" name="Google Shape;7169;p45"/>
          <p:cNvSpPr txBox="1"/>
          <p:nvPr>
            <p:ph type="ctrTitle"/>
          </p:nvPr>
        </p:nvSpPr>
        <p:spPr>
          <a:xfrm>
            <a:off x="9692525" y="754405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06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7170" name="Google Shape;7170;p45"/>
          <p:cNvSpPr txBox="1"/>
          <p:nvPr>
            <p:ph idx="4294967295" type="body"/>
          </p:nvPr>
        </p:nvSpPr>
        <p:spPr>
          <a:xfrm>
            <a:off x="2762325" y="3067375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GeoPostcodes in a nutshell</a:t>
            </a:r>
            <a:endParaRPr sz="2000"/>
          </a:p>
        </p:txBody>
      </p:sp>
      <p:sp>
        <p:nvSpPr>
          <p:cNvPr id="7171" name="Google Shape;7171;p45"/>
          <p:cNvSpPr txBox="1"/>
          <p:nvPr>
            <p:ph idx="4294967295" type="body"/>
          </p:nvPr>
        </p:nvSpPr>
        <p:spPr>
          <a:xfrm>
            <a:off x="2762325" y="5301200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Topology in GIS</a:t>
            </a:r>
            <a:endParaRPr sz="2000"/>
          </a:p>
        </p:txBody>
      </p:sp>
      <p:sp>
        <p:nvSpPr>
          <p:cNvPr id="7172" name="Google Shape;7172;p45"/>
          <p:cNvSpPr txBox="1"/>
          <p:nvPr>
            <p:ph idx="4294967295" type="body"/>
          </p:nvPr>
        </p:nvSpPr>
        <p:spPr>
          <a:xfrm>
            <a:off x="2762325" y="7544050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Topology database: Postgis topology</a:t>
            </a:r>
            <a:endParaRPr sz="2000"/>
          </a:p>
        </p:txBody>
      </p:sp>
      <p:sp>
        <p:nvSpPr>
          <p:cNvPr id="7173" name="Google Shape;7173;p45"/>
          <p:cNvSpPr txBox="1"/>
          <p:nvPr>
            <p:ph idx="4294967295" type="body"/>
          </p:nvPr>
        </p:nvSpPr>
        <p:spPr>
          <a:xfrm>
            <a:off x="11588525" y="3071888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000"/>
              <a:t>Advantages </a:t>
            </a:r>
            <a:r>
              <a:rPr lang="en" sz="2000"/>
              <a:t>of using postgis topology</a:t>
            </a:r>
            <a:endParaRPr sz="2000"/>
          </a:p>
        </p:txBody>
      </p:sp>
      <p:sp>
        <p:nvSpPr>
          <p:cNvPr id="7174" name="Google Shape;7174;p45"/>
          <p:cNvSpPr txBox="1"/>
          <p:nvPr>
            <p:ph idx="4294967295" type="body"/>
          </p:nvPr>
        </p:nvSpPr>
        <p:spPr>
          <a:xfrm>
            <a:off x="11588525" y="5305713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Disadvantages</a:t>
            </a:r>
            <a:r>
              <a:rPr lang="en" sz="2000"/>
              <a:t> of using postgis topology</a:t>
            </a:r>
            <a:endParaRPr sz="2000"/>
          </a:p>
        </p:txBody>
      </p:sp>
      <p:sp>
        <p:nvSpPr>
          <p:cNvPr id="7175" name="Google Shape;7175;p45"/>
          <p:cNvSpPr txBox="1"/>
          <p:nvPr>
            <p:ph idx="4294967295" type="body"/>
          </p:nvPr>
        </p:nvSpPr>
        <p:spPr>
          <a:xfrm>
            <a:off x="11588525" y="7548563"/>
            <a:ext cx="54747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2800"/>
              <a:buNone/>
            </a:pPr>
            <a:r>
              <a:rPr lang="en" sz="2000"/>
              <a:t>Boundaries databases: admin and postal boundaries</a:t>
            </a:r>
            <a:endParaRPr sz="2000"/>
          </a:p>
        </p:txBody>
      </p:sp>
      <p:sp>
        <p:nvSpPr>
          <p:cNvPr id="7176" name="Google Shape;7176;p45"/>
          <p:cNvSpPr/>
          <p:nvPr/>
        </p:nvSpPr>
        <p:spPr>
          <a:xfrm>
            <a:off x="866325" y="4966838"/>
            <a:ext cx="16713300" cy="62100"/>
          </a:xfrm>
          <a:prstGeom prst="roundRect">
            <a:avLst>
              <a:gd fmla="val 50000" name="adj"/>
            </a:avLst>
          </a:prstGeom>
          <a:solidFill>
            <a:srgbClr val="2A4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7" name="Google Shape;7177;p45"/>
          <p:cNvSpPr/>
          <p:nvPr/>
        </p:nvSpPr>
        <p:spPr>
          <a:xfrm>
            <a:off x="866325" y="7200688"/>
            <a:ext cx="16713300" cy="62100"/>
          </a:xfrm>
          <a:prstGeom prst="roundRect">
            <a:avLst>
              <a:gd fmla="val 50000" name="adj"/>
            </a:avLst>
          </a:prstGeom>
          <a:solidFill>
            <a:srgbClr val="2A4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8" name="Google Shape;7178;p45"/>
          <p:cNvSpPr/>
          <p:nvPr/>
        </p:nvSpPr>
        <p:spPr>
          <a:xfrm>
            <a:off x="866325" y="3076400"/>
            <a:ext cx="17436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9" name="Google Shape;7179;p45"/>
          <p:cNvSpPr/>
          <p:nvPr/>
        </p:nvSpPr>
        <p:spPr>
          <a:xfrm>
            <a:off x="866325" y="5310225"/>
            <a:ext cx="1743600" cy="16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0" name="Google Shape;7180;p45"/>
          <p:cNvSpPr/>
          <p:nvPr/>
        </p:nvSpPr>
        <p:spPr>
          <a:xfrm>
            <a:off x="866325" y="7544050"/>
            <a:ext cx="17436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1" name="Google Shape;7181;p45"/>
          <p:cNvSpPr txBox="1"/>
          <p:nvPr>
            <p:ph type="ctrTitle"/>
          </p:nvPr>
        </p:nvSpPr>
        <p:spPr>
          <a:xfrm>
            <a:off x="866325" y="3076400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01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7182" name="Google Shape;7182;p45"/>
          <p:cNvSpPr txBox="1"/>
          <p:nvPr>
            <p:ph type="ctrTitle"/>
          </p:nvPr>
        </p:nvSpPr>
        <p:spPr>
          <a:xfrm>
            <a:off x="866325" y="531022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02</a:t>
            </a:r>
            <a:endParaRPr sz="9200">
              <a:solidFill>
                <a:schemeClr val="lt1"/>
              </a:solidFill>
            </a:endParaRPr>
          </a:p>
        </p:txBody>
      </p:sp>
      <p:sp>
        <p:nvSpPr>
          <p:cNvPr id="7183" name="Google Shape;7183;p45"/>
          <p:cNvSpPr txBox="1"/>
          <p:nvPr>
            <p:ph type="ctrTitle"/>
          </p:nvPr>
        </p:nvSpPr>
        <p:spPr>
          <a:xfrm>
            <a:off x="866325" y="7543975"/>
            <a:ext cx="1743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9200">
                <a:solidFill>
                  <a:schemeClr val="lt1"/>
                </a:solidFill>
              </a:rPr>
              <a:t>03</a:t>
            </a:r>
            <a:endParaRPr sz="9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1" name="Shape 7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2" name="Google Shape;7452;g2d366c6e25e_0_19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718" l="46236" r="1631" t="-2305"/>
          <a:stretch/>
        </p:blipFill>
        <p:spPr>
          <a:xfrm>
            <a:off x="-8650" y="2654575"/>
            <a:ext cx="5317799" cy="7631808"/>
          </a:xfrm>
          <a:prstGeom prst="rect">
            <a:avLst/>
          </a:prstGeom>
          <a:noFill/>
          <a:ln>
            <a:noFill/>
          </a:ln>
        </p:spPr>
      </p:pic>
      <p:sp>
        <p:nvSpPr>
          <p:cNvPr id="7453" name="Google Shape;7453;g2d366c6e25e_0_1979"/>
          <p:cNvSpPr txBox="1"/>
          <p:nvPr/>
        </p:nvSpPr>
        <p:spPr>
          <a:xfrm>
            <a:off x="54743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Countries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4" name="Google Shape;7454;g2d366c6e25e_0_1979"/>
          <p:cNvSpPr txBox="1"/>
          <p:nvPr/>
        </p:nvSpPr>
        <p:spPr>
          <a:xfrm>
            <a:off x="5474300" y="3366925"/>
            <a:ext cx="2454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170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5" name="Google Shape;7455;g2d366c6e25e_0_1979"/>
          <p:cNvSpPr txBox="1"/>
          <p:nvPr/>
        </p:nvSpPr>
        <p:spPr>
          <a:xfrm>
            <a:off x="8068250" y="6659150"/>
            <a:ext cx="305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Zip / postal codes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6" name="Google Shape;7456;g2d366c6e25e_0_1979"/>
          <p:cNvSpPr txBox="1"/>
          <p:nvPr/>
        </p:nvSpPr>
        <p:spPr>
          <a:xfrm>
            <a:off x="8068250" y="4947425"/>
            <a:ext cx="3245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643</a:t>
            </a: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 k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7" name="Google Shape;7457;g2d366c6e25e_0_1979"/>
          <p:cNvSpPr txBox="1"/>
          <p:nvPr/>
        </p:nvSpPr>
        <p:spPr>
          <a:xfrm>
            <a:off x="11665400" y="50786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Nodes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8" name="Google Shape;7458;g2d366c6e25e_0_1979"/>
          <p:cNvSpPr txBox="1"/>
          <p:nvPr/>
        </p:nvSpPr>
        <p:spPr>
          <a:xfrm>
            <a:off x="11665400" y="3366925"/>
            <a:ext cx="3774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2.16 M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59" name="Google Shape;7459;g2d366c6e25e_0_1979"/>
          <p:cNvSpPr txBox="1"/>
          <p:nvPr/>
        </p:nvSpPr>
        <p:spPr>
          <a:xfrm>
            <a:off x="14716550" y="6659150"/>
            <a:ext cx="24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001440"/>
                </a:solidFill>
                <a:latin typeface="Lexend"/>
                <a:ea typeface="Lexend"/>
                <a:cs typeface="Lexend"/>
                <a:sym typeface="Lexend"/>
              </a:rPr>
              <a:t>Edges</a:t>
            </a:r>
            <a:endParaRPr b="1" i="0" sz="2400" u="none" cap="none" strike="noStrike">
              <a:solidFill>
                <a:srgbClr val="00144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60" name="Google Shape;7460;g2d366c6e25e_0_1979"/>
          <p:cNvSpPr txBox="1"/>
          <p:nvPr/>
        </p:nvSpPr>
        <p:spPr>
          <a:xfrm>
            <a:off x="14716550" y="4947425"/>
            <a:ext cx="2866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b="1" lang="en" sz="8000">
                <a:solidFill>
                  <a:srgbClr val="2D76B4"/>
                </a:solidFill>
                <a:latin typeface="Lexend"/>
                <a:ea typeface="Lexend"/>
                <a:cs typeface="Lexend"/>
                <a:sym typeface="Lexend"/>
              </a:rPr>
              <a:t> M</a:t>
            </a:r>
            <a:endParaRPr b="1" i="0" sz="8000" u="none" cap="none" strike="noStrike">
              <a:solidFill>
                <a:srgbClr val="2D76B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61" name="Google Shape;7461;g2d366c6e25e_0_1979"/>
          <p:cNvSpPr txBox="1"/>
          <p:nvPr>
            <p:ph idx="3" type="title"/>
          </p:nvPr>
        </p:nvSpPr>
        <p:spPr>
          <a:xfrm>
            <a:off x="1418075" y="786300"/>
            <a:ext cx="107133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Postal boundaries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5" name="Shape 7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6" name="Google Shape;746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75" y="0"/>
            <a:ext cx="18288002" cy="1028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7" name="Google Shape;7467;p34"/>
          <p:cNvPicPr preferRelativeResize="0"/>
          <p:nvPr/>
        </p:nvPicPr>
        <p:blipFill rotWithShape="1">
          <a:blip r:embed="rId4">
            <a:alphaModFix/>
          </a:blip>
          <a:srcRect b="22053" l="19295" r="22374" t="13287"/>
          <a:stretch/>
        </p:blipFill>
        <p:spPr>
          <a:xfrm>
            <a:off x="5150" y="3982275"/>
            <a:ext cx="6054374" cy="62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7468" name="Google Shape;7468;p34"/>
          <p:cNvSpPr/>
          <p:nvPr/>
        </p:nvSpPr>
        <p:spPr>
          <a:xfrm>
            <a:off x="-7275" y="10099400"/>
            <a:ext cx="18288000" cy="187500"/>
          </a:xfrm>
          <a:prstGeom prst="rect">
            <a:avLst/>
          </a:prstGeom>
          <a:solidFill>
            <a:srgbClr val="2D76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69" name="Google Shape;7469;p34"/>
          <p:cNvSpPr/>
          <p:nvPr/>
        </p:nvSpPr>
        <p:spPr>
          <a:xfrm>
            <a:off x="5150" y="7115175"/>
            <a:ext cx="18346112" cy="3171825"/>
          </a:xfrm>
          <a:custGeom>
            <a:rect b="b" l="l" r="r" t="t"/>
            <a:pathLst>
              <a:path extrusionOk="0" h="2819400" w="10234930">
                <a:moveTo>
                  <a:pt x="1245978" y="0"/>
                </a:moveTo>
                <a:lnTo>
                  <a:pt x="1195917" y="13"/>
                </a:lnTo>
                <a:lnTo>
                  <a:pt x="1146011" y="812"/>
                </a:lnTo>
                <a:lnTo>
                  <a:pt x="1096276" y="2398"/>
                </a:lnTo>
                <a:lnTo>
                  <a:pt x="1046728" y="4773"/>
                </a:lnTo>
                <a:lnTo>
                  <a:pt x="997383" y="7938"/>
                </a:lnTo>
                <a:lnTo>
                  <a:pt x="948257" y="11896"/>
                </a:lnTo>
                <a:lnTo>
                  <a:pt x="899367" y="16646"/>
                </a:lnTo>
                <a:lnTo>
                  <a:pt x="850729" y="22191"/>
                </a:lnTo>
                <a:lnTo>
                  <a:pt x="802358" y="28533"/>
                </a:lnTo>
                <a:lnTo>
                  <a:pt x="754272" y="35673"/>
                </a:lnTo>
                <a:lnTo>
                  <a:pt x="706485" y="43612"/>
                </a:lnTo>
                <a:lnTo>
                  <a:pt x="659014" y="52352"/>
                </a:lnTo>
                <a:lnTo>
                  <a:pt x="611876" y="61894"/>
                </a:lnTo>
                <a:lnTo>
                  <a:pt x="565086" y="72240"/>
                </a:lnTo>
                <a:lnTo>
                  <a:pt x="518661" y="83392"/>
                </a:lnTo>
                <a:lnTo>
                  <a:pt x="472617" y="95351"/>
                </a:lnTo>
                <a:lnTo>
                  <a:pt x="426969" y="108119"/>
                </a:lnTo>
                <a:lnTo>
                  <a:pt x="381735" y="121696"/>
                </a:lnTo>
                <a:lnTo>
                  <a:pt x="336929" y="136086"/>
                </a:lnTo>
                <a:lnTo>
                  <a:pt x="292569" y="151288"/>
                </a:lnTo>
                <a:lnTo>
                  <a:pt x="248670" y="167305"/>
                </a:lnTo>
                <a:lnTo>
                  <a:pt x="205249" y="184138"/>
                </a:lnTo>
                <a:lnTo>
                  <a:pt x="162322" y="201789"/>
                </a:lnTo>
                <a:lnTo>
                  <a:pt x="119904" y="220259"/>
                </a:lnTo>
                <a:lnTo>
                  <a:pt x="78013" y="239550"/>
                </a:lnTo>
                <a:lnTo>
                  <a:pt x="36663" y="259663"/>
                </a:lnTo>
                <a:lnTo>
                  <a:pt x="0" y="278481"/>
                </a:lnTo>
                <a:lnTo>
                  <a:pt x="0" y="2819309"/>
                </a:lnTo>
                <a:lnTo>
                  <a:pt x="10234747" y="2819309"/>
                </a:lnTo>
                <a:lnTo>
                  <a:pt x="10233208" y="2811602"/>
                </a:lnTo>
                <a:lnTo>
                  <a:pt x="10223878" y="2770992"/>
                </a:lnTo>
                <a:lnTo>
                  <a:pt x="10213441" y="2730853"/>
                </a:lnTo>
                <a:lnTo>
                  <a:pt x="10201910" y="2691186"/>
                </a:lnTo>
                <a:lnTo>
                  <a:pt x="10189301" y="2651991"/>
                </a:lnTo>
                <a:lnTo>
                  <a:pt x="10175630" y="2613268"/>
                </a:lnTo>
                <a:lnTo>
                  <a:pt x="10160910" y="2575018"/>
                </a:lnTo>
                <a:lnTo>
                  <a:pt x="10145156" y="2537238"/>
                </a:lnTo>
                <a:lnTo>
                  <a:pt x="10128385" y="2499931"/>
                </a:lnTo>
                <a:lnTo>
                  <a:pt x="10110610" y="2463095"/>
                </a:lnTo>
                <a:lnTo>
                  <a:pt x="10091846" y="2426731"/>
                </a:lnTo>
                <a:lnTo>
                  <a:pt x="10072110" y="2390838"/>
                </a:lnTo>
                <a:lnTo>
                  <a:pt x="10051414" y="2355417"/>
                </a:lnTo>
                <a:lnTo>
                  <a:pt x="10029775" y="2320467"/>
                </a:lnTo>
                <a:lnTo>
                  <a:pt x="10007207" y="2285988"/>
                </a:lnTo>
                <a:lnTo>
                  <a:pt x="9983726" y="2251981"/>
                </a:lnTo>
                <a:lnTo>
                  <a:pt x="9959346" y="2218444"/>
                </a:lnTo>
                <a:lnTo>
                  <a:pt x="9934081" y="2185379"/>
                </a:lnTo>
                <a:lnTo>
                  <a:pt x="9907948" y="2152785"/>
                </a:lnTo>
                <a:lnTo>
                  <a:pt x="9880961" y="2120662"/>
                </a:lnTo>
                <a:lnTo>
                  <a:pt x="9853135" y="2089009"/>
                </a:lnTo>
                <a:lnTo>
                  <a:pt x="9824485" y="2057828"/>
                </a:lnTo>
                <a:lnTo>
                  <a:pt x="9795025" y="2027117"/>
                </a:lnTo>
                <a:lnTo>
                  <a:pt x="9764771" y="1996877"/>
                </a:lnTo>
                <a:lnTo>
                  <a:pt x="9733738" y="1967107"/>
                </a:lnTo>
                <a:lnTo>
                  <a:pt x="9701941" y="1937808"/>
                </a:lnTo>
                <a:lnTo>
                  <a:pt x="9669394" y="1908979"/>
                </a:lnTo>
                <a:lnTo>
                  <a:pt x="9636113" y="1880621"/>
                </a:lnTo>
                <a:lnTo>
                  <a:pt x="9602112" y="1852733"/>
                </a:lnTo>
                <a:lnTo>
                  <a:pt x="9567406" y="1825315"/>
                </a:lnTo>
                <a:lnTo>
                  <a:pt x="9532011" y="1798368"/>
                </a:lnTo>
                <a:lnTo>
                  <a:pt x="9495941" y="1771890"/>
                </a:lnTo>
                <a:lnTo>
                  <a:pt x="9459211" y="1745883"/>
                </a:lnTo>
                <a:lnTo>
                  <a:pt x="9421836" y="1720345"/>
                </a:lnTo>
                <a:lnTo>
                  <a:pt x="9383832" y="1695278"/>
                </a:lnTo>
                <a:lnTo>
                  <a:pt x="9345212" y="1670680"/>
                </a:lnTo>
                <a:lnTo>
                  <a:pt x="9305993" y="1646552"/>
                </a:lnTo>
                <a:lnTo>
                  <a:pt x="9266188" y="1622893"/>
                </a:lnTo>
                <a:lnTo>
                  <a:pt x="9225813" y="1599704"/>
                </a:lnTo>
                <a:lnTo>
                  <a:pt x="9184883" y="1576985"/>
                </a:lnTo>
                <a:lnTo>
                  <a:pt x="9143412" y="1554735"/>
                </a:lnTo>
                <a:lnTo>
                  <a:pt x="9101416" y="1532955"/>
                </a:lnTo>
                <a:lnTo>
                  <a:pt x="9058910" y="1511643"/>
                </a:lnTo>
                <a:lnTo>
                  <a:pt x="9015908" y="1490801"/>
                </a:lnTo>
                <a:lnTo>
                  <a:pt x="8972426" y="1470429"/>
                </a:lnTo>
                <a:lnTo>
                  <a:pt x="8928478" y="1450525"/>
                </a:lnTo>
                <a:lnTo>
                  <a:pt x="8884079" y="1431090"/>
                </a:lnTo>
                <a:lnTo>
                  <a:pt x="8839245" y="1412125"/>
                </a:lnTo>
                <a:lnTo>
                  <a:pt x="8793990" y="1393628"/>
                </a:lnTo>
                <a:lnTo>
                  <a:pt x="8748329" y="1375600"/>
                </a:lnTo>
                <a:lnTo>
                  <a:pt x="8702277" y="1358041"/>
                </a:lnTo>
                <a:lnTo>
                  <a:pt x="8655849" y="1340950"/>
                </a:lnTo>
                <a:lnTo>
                  <a:pt x="8609060" y="1324328"/>
                </a:lnTo>
                <a:lnTo>
                  <a:pt x="8561925" y="1308175"/>
                </a:lnTo>
                <a:lnTo>
                  <a:pt x="8514458" y="1292490"/>
                </a:lnTo>
                <a:lnTo>
                  <a:pt x="8466676" y="1277273"/>
                </a:lnTo>
                <a:lnTo>
                  <a:pt x="8418592" y="1262525"/>
                </a:lnTo>
                <a:lnTo>
                  <a:pt x="8370650" y="1248369"/>
                </a:lnTo>
                <a:lnTo>
                  <a:pt x="8322441" y="1234672"/>
                </a:lnTo>
                <a:lnTo>
                  <a:pt x="8273979" y="1221436"/>
                </a:lnTo>
                <a:lnTo>
                  <a:pt x="8225280" y="1208659"/>
                </a:lnTo>
                <a:lnTo>
                  <a:pt x="8176357" y="1196342"/>
                </a:lnTo>
                <a:lnTo>
                  <a:pt x="8127226" y="1184484"/>
                </a:lnTo>
                <a:lnTo>
                  <a:pt x="8077900" y="1173086"/>
                </a:lnTo>
                <a:lnTo>
                  <a:pt x="7978725" y="1151669"/>
                </a:lnTo>
                <a:lnTo>
                  <a:pt x="7878948" y="1132089"/>
                </a:lnTo>
                <a:lnTo>
                  <a:pt x="7778685" y="1114346"/>
                </a:lnTo>
                <a:lnTo>
                  <a:pt x="5503439" y="1108921"/>
                </a:lnTo>
                <a:lnTo>
                  <a:pt x="5448164" y="1108701"/>
                </a:lnTo>
                <a:lnTo>
                  <a:pt x="5339792" y="1106974"/>
                </a:lnTo>
                <a:lnTo>
                  <a:pt x="5233672" y="1103564"/>
                </a:lnTo>
                <a:lnTo>
                  <a:pt x="5129883" y="1098520"/>
                </a:lnTo>
                <a:lnTo>
                  <a:pt x="5028378" y="1091890"/>
                </a:lnTo>
                <a:lnTo>
                  <a:pt x="4929112" y="1083723"/>
                </a:lnTo>
                <a:lnTo>
                  <a:pt x="4832039" y="1074066"/>
                </a:lnTo>
                <a:lnTo>
                  <a:pt x="4737112" y="1062968"/>
                </a:lnTo>
                <a:lnTo>
                  <a:pt x="4644287" y="1050477"/>
                </a:lnTo>
                <a:lnTo>
                  <a:pt x="4553518" y="1036641"/>
                </a:lnTo>
                <a:lnTo>
                  <a:pt x="4464758" y="1021509"/>
                </a:lnTo>
                <a:lnTo>
                  <a:pt x="4377962" y="1005127"/>
                </a:lnTo>
                <a:lnTo>
                  <a:pt x="4293085" y="987545"/>
                </a:lnTo>
                <a:lnTo>
                  <a:pt x="4210080" y="968811"/>
                </a:lnTo>
                <a:lnTo>
                  <a:pt x="4128903" y="948972"/>
                </a:lnTo>
                <a:lnTo>
                  <a:pt x="4049506" y="928077"/>
                </a:lnTo>
                <a:lnTo>
                  <a:pt x="3971845" y="906175"/>
                </a:lnTo>
                <a:lnTo>
                  <a:pt x="3933650" y="894860"/>
                </a:lnTo>
                <a:lnTo>
                  <a:pt x="3879820" y="878297"/>
                </a:lnTo>
                <a:lnTo>
                  <a:pt x="3826822" y="861273"/>
                </a:lnTo>
                <a:lnTo>
                  <a:pt x="3774641" y="843807"/>
                </a:lnTo>
                <a:lnTo>
                  <a:pt x="3723260" y="825916"/>
                </a:lnTo>
                <a:lnTo>
                  <a:pt x="3672663" y="807618"/>
                </a:lnTo>
                <a:lnTo>
                  <a:pt x="3622832" y="788929"/>
                </a:lnTo>
                <a:lnTo>
                  <a:pt x="3573751" y="769869"/>
                </a:lnTo>
                <a:lnTo>
                  <a:pt x="3525404" y="750454"/>
                </a:lnTo>
                <a:lnTo>
                  <a:pt x="3477774" y="730702"/>
                </a:lnTo>
                <a:lnTo>
                  <a:pt x="3430845" y="710630"/>
                </a:lnTo>
                <a:lnTo>
                  <a:pt x="3384599" y="690257"/>
                </a:lnTo>
                <a:lnTo>
                  <a:pt x="3339021" y="669599"/>
                </a:lnTo>
                <a:lnTo>
                  <a:pt x="3294093" y="648674"/>
                </a:lnTo>
                <a:lnTo>
                  <a:pt x="3249800" y="627501"/>
                </a:lnTo>
                <a:lnTo>
                  <a:pt x="3206124" y="606095"/>
                </a:lnTo>
                <a:lnTo>
                  <a:pt x="3163049" y="584476"/>
                </a:lnTo>
                <a:lnTo>
                  <a:pt x="3120558" y="562660"/>
                </a:lnTo>
                <a:lnTo>
                  <a:pt x="3078636" y="540665"/>
                </a:lnTo>
                <a:lnTo>
                  <a:pt x="3037264" y="518509"/>
                </a:lnTo>
                <a:lnTo>
                  <a:pt x="2996427" y="496210"/>
                </a:lnTo>
                <a:lnTo>
                  <a:pt x="2871072" y="425910"/>
                </a:lnTo>
                <a:lnTo>
                  <a:pt x="2825473" y="401287"/>
                </a:lnTo>
                <a:lnTo>
                  <a:pt x="2779508" y="377382"/>
                </a:lnTo>
                <a:lnTo>
                  <a:pt x="2733195" y="354197"/>
                </a:lnTo>
                <a:lnTo>
                  <a:pt x="2686547" y="331732"/>
                </a:lnTo>
                <a:lnTo>
                  <a:pt x="2639581" y="309989"/>
                </a:lnTo>
                <a:lnTo>
                  <a:pt x="2592311" y="288969"/>
                </a:lnTo>
                <a:lnTo>
                  <a:pt x="2544753" y="268674"/>
                </a:lnTo>
                <a:lnTo>
                  <a:pt x="2496923" y="249105"/>
                </a:lnTo>
                <a:lnTo>
                  <a:pt x="2448835" y="230263"/>
                </a:lnTo>
                <a:lnTo>
                  <a:pt x="2400506" y="212149"/>
                </a:lnTo>
                <a:lnTo>
                  <a:pt x="2351951" y="194766"/>
                </a:lnTo>
                <a:lnTo>
                  <a:pt x="2303184" y="178113"/>
                </a:lnTo>
                <a:lnTo>
                  <a:pt x="2254221" y="162194"/>
                </a:lnTo>
                <a:lnTo>
                  <a:pt x="2205079" y="147008"/>
                </a:lnTo>
                <a:lnTo>
                  <a:pt x="2155143" y="132382"/>
                </a:lnTo>
                <a:lnTo>
                  <a:pt x="2105056" y="118513"/>
                </a:lnTo>
                <a:lnTo>
                  <a:pt x="2054833" y="105402"/>
                </a:lnTo>
                <a:lnTo>
                  <a:pt x="2004490" y="93051"/>
                </a:lnTo>
                <a:lnTo>
                  <a:pt x="1954044" y="81461"/>
                </a:lnTo>
                <a:lnTo>
                  <a:pt x="1903511" y="70634"/>
                </a:lnTo>
                <a:lnTo>
                  <a:pt x="1852907" y="60572"/>
                </a:lnTo>
                <a:lnTo>
                  <a:pt x="1802247" y="51275"/>
                </a:lnTo>
                <a:lnTo>
                  <a:pt x="1751549" y="42746"/>
                </a:lnTo>
                <a:lnTo>
                  <a:pt x="1700828" y="34986"/>
                </a:lnTo>
                <a:lnTo>
                  <a:pt x="1650100" y="27996"/>
                </a:lnTo>
                <a:lnTo>
                  <a:pt x="1599382" y="21779"/>
                </a:lnTo>
                <a:lnTo>
                  <a:pt x="1548689" y="16335"/>
                </a:lnTo>
                <a:lnTo>
                  <a:pt x="1498039" y="11665"/>
                </a:lnTo>
                <a:lnTo>
                  <a:pt x="1447446" y="7773"/>
                </a:lnTo>
                <a:lnTo>
                  <a:pt x="1396927" y="4659"/>
                </a:lnTo>
                <a:lnTo>
                  <a:pt x="1346499" y="2324"/>
                </a:lnTo>
                <a:lnTo>
                  <a:pt x="1296177" y="770"/>
                </a:lnTo>
                <a:lnTo>
                  <a:pt x="1245978" y="0"/>
                </a:lnTo>
                <a:close/>
              </a:path>
              <a:path extrusionOk="0" h="2819400" w="10234930">
                <a:moveTo>
                  <a:pt x="6873703" y="1037244"/>
                </a:moveTo>
                <a:lnTo>
                  <a:pt x="6774995" y="1037844"/>
                </a:lnTo>
                <a:lnTo>
                  <a:pt x="6677083" y="1040275"/>
                </a:lnTo>
                <a:lnTo>
                  <a:pt x="6580084" y="1044537"/>
                </a:lnTo>
                <a:lnTo>
                  <a:pt x="6484115" y="1050629"/>
                </a:lnTo>
                <a:lnTo>
                  <a:pt x="6436552" y="1054362"/>
                </a:lnTo>
                <a:lnTo>
                  <a:pt x="6214573" y="1075618"/>
                </a:lnTo>
                <a:lnTo>
                  <a:pt x="6089521" y="1085995"/>
                </a:lnTo>
                <a:lnTo>
                  <a:pt x="5967141" y="1094377"/>
                </a:lnTo>
                <a:lnTo>
                  <a:pt x="5847389" y="1100813"/>
                </a:lnTo>
                <a:lnTo>
                  <a:pt x="5730218" y="1105350"/>
                </a:lnTo>
                <a:lnTo>
                  <a:pt x="5615584" y="1108037"/>
                </a:lnTo>
                <a:lnTo>
                  <a:pt x="5503439" y="1108921"/>
                </a:lnTo>
                <a:lnTo>
                  <a:pt x="7745355" y="1108921"/>
                </a:lnTo>
                <a:lnTo>
                  <a:pt x="7678053" y="1098440"/>
                </a:lnTo>
                <a:lnTo>
                  <a:pt x="7577169" y="1084369"/>
                </a:lnTo>
                <a:lnTo>
                  <a:pt x="7476150" y="1072135"/>
                </a:lnTo>
                <a:lnTo>
                  <a:pt x="7375111" y="1061735"/>
                </a:lnTo>
                <a:lnTo>
                  <a:pt x="7274169" y="1053170"/>
                </a:lnTo>
                <a:lnTo>
                  <a:pt x="7173441" y="1046439"/>
                </a:lnTo>
                <a:lnTo>
                  <a:pt x="7073043" y="1041541"/>
                </a:lnTo>
                <a:lnTo>
                  <a:pt x="6973091" y="1038476"/>
                </a:lnTo>
                <a:lnTo>
                  <a:pt x="6873703" y="1037244"/>
                </a:lnTo>
                <a:close/>
              </a:path>
            </a:pathLst>
          </a:custGeom>
          <a:solidFill>
            <a:srgbClr val="66C3FF">
              <a:alpha val="784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0" name="Google Shape;7470;p34"/>
          <p:cNvSpPr txBox="1"/>
          <p:nvPr/>
        </p:nvSpPr>
        <p:spPr>
          <a:xfrm>
            <a:off x="711675" y="562325"/>
            <a:ext cx="16850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Thank you for your attention!</a:t>
            </a:r>
            <a:endParaRPr/>
          </a:p>
        </p:txBody>
      </p:sp>
      <p:pic>
        <p:nvPicPr>
          <p:cNvPr id="7471" name="Google Shape;74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051" y="2084500"/>
            <a:ext cx="8854675" cy="76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2" name="Google Shape;7472;p34"/>
          <p:cNvSpPr txBox="1"/>
          <p:nvPr/>
        </p:nvSpPr>
        <p:spPr>
          <a:xfrm>
            <a:off x="15942675" y="9269625"/>
            <a:ext cx="2220600" cy="677100"/>
          </a:xfrm>
          <a:prstGeom prst="rect">
            <a:avLst/>
          </a:prstGeom>
          <a:noFill/>
          <a:ln cap="flat" cmpd="sng" w="9525">
            <a:solidFill>
              <a:srgbClr val="66C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C3FF"/>
                </a:solidFill>
              </a:rPr>
              <a:t>Source:</a:t>
            </a:r>
            <a:br>
              <a:rPr lang="en" sz="2000"/>
            </a:br>
            <a:r>
              <a:rPr i="1" lang="en" sz="16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https://xkcd.com/2519/</a:t>
            </a:r>
            <a:endParaRPr i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7" name="Shape 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Google Shape;7188;g2d366c6e25e_0_627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200"/>
              <a:buNone/>
            </a:pPr>
            <a:r>
              <a:rPr i="1" lang="en"/>
              <a:t>In a nutshell</a:t>
            </a:r>
            <a:endParaRPr i="1"/>
          </a:p>
        </p:txBody>
      </p:sp>
      <p:sp>
        <p:nvSpPr>
          <p:cNvPr id="7189" name="Google Shape;7189;g2d366c6e25e_0_627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GeoPostcodes</a:t>
            </a:r>
            <a:endParaRPr/>
          </a:p>
        </p:txBody>
      </p:sp>
      <p:pic>
        <p:nvPicPr>
          <p:cNvPr id="7190" name="Google Shape;7190;g2d366c6e25e_0_627"/>
          <p:cNvPicPr preferRelativeResize="0"/>
          <p:nvPr/>
        </p:nvPicPr>
        <p:blipFill rotWithShape="1">
          <a:blip r:embed="rId3">
            <a:alphaModFix/>
          </a:blip>
          <a:srcRect b="16869" l="55991" r="-47810" t="1116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1" name="Google Shape;7191;g2d366c6e25e_0_627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2" name="Google Shape;7192;g2d366c6e25e_0_627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93" name="Google Shape;7193;g2d366c6e25e_0_627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4" name="Google Shape;7194;g2d366c6e25e_0_627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8" name="Shape 7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9" name="Google Shape;7199;g2d366c6e25e_0_637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0" name="Google Shape;7200;g2d366c6e25e_0_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214650"/>
            <a:ext cx="14363700" cy="80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4" name="Shape 7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5" name="Google Shape;7205;g2d366c6e25e_0_642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6" name="Google Shape;7206;g2d366c6e25e_0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238" y="828675"/>
            <a:ext cx="9153525" cy="8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0" name="Shape 7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1" name="Google Shape;7211;g2d366c6e25e_0_849"/>
          <p:cNvSpPr txBox="1"/>
          <p:nvPr>
            <p:ph idx="12" type="sldNum"/>
          </p:nvPr>
        </p:nvSpPr>
        <p:spPr>
          <a:xfrm>
            <a:off x="17113568" y="9499702"/>
            <a:ext cx="1097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2" name="Google Shape;7212;g2d366c6e25e_0_849"/>
          <p:cNvSpPr txBox="1"/>
          <p:nvPr/>
        </p:nvSpPr>
        <p:spPr>
          <a:xfrm>
            <a:off x="959225" y="3385750"/>
            <a:ext cx="3688200" cy="4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3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“A collection of vector polygons representing either postal code or administrative division shapes.”</a:t>
            </a:r>
            <a:endParaRPr i="1" sz="3200">
              <a:solidFill>
                <a:schemeClr val="lt1"/>
              </a:solidFill>
            </a:endParaRPr>
          </a:p>
        </p:txBody>
      </p:sp>
      <p:pic>
        <p:nvPicPr>
          <p:cNvPr id="7213" name="Google Shape;7213;g2d366c6e25e_0_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050" y="2103476"/>
            <a:ext cx="11521549" cy="67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4" name="Google Shape;7214;g2d366c6e25e_0_849"/>
          <p:cNvSpPr txBox="1"/>
          <p:nvPr/>
        </p:nvSpPr>
        <p:spPr>
          <a:xfrm>
            <a:off x="959225" y="368525"/>
            <a:ext cx="1438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Boundaries database</a:t>
            </a:r>
            <a:endParaRPr b="1" sz="75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8" name="Shape 7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9" name="Google Shape;7219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" r="39" t="0"/>
          <a:stretch/>
        </p:blipFill>
        <p:spPr>
          <a:xfrm>
            <a:off x="9530100" y="1121975"/>
            <a:ext cx="8588400" cy="50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0" name="Google Shape;7220;p17"/>
          <p:cNvSpPr/>
          <p:nvPr/>
        </p:nvSpPr>
        <p:spPr>
          <a:xfrm>
            <a:off x="0" y="0"/>
            <a:ext cx="16474202" cy="10287000"/>
          </a:xfrm>
          <a:custGeom>
            <a:rect b="b" l="l" r="r" t="t"/>
            <a:pathLst>
              <a:path extrusionOk="0" h="9144000" w="14643735">
                <a:moveTo>
                  <a:pt x="4684859" y="0"/>
                </a:moveTo>
                <a:lnTo>
                  <a:pt x="0" y="0"/>
                </a:lnTo>
                <a:lnTo>
                  <a:pt x="0" y="9144000"/>
                </a:lnTo>
                <a:lnTo>
                  <a:pt x="14643568" y="9144000"/>
                </a:lnTo>
                <a:lnTo>
                  <a:pt x="14636090" y="9131300"/>
                </a:lnTo>
                <a:lnTo>
                  <a:pt x="14615260" y="9093200"/>
                </a:lnTo>
                <a:lnTo>
                  <a:pt x="14594105" y="9055100"/>
                </a:lnTo>
                <a:lnTo>
                  <a:pt x="14572625" y="9004300"/>
                </a:lnTo>
                <a:lnTo>
                  <a:pt x="14550822" y="8966200"/>
                </a:lnTo>
                <a:lnTo>
                  <a:pt x="14528698" y="8915400"/>
                </a:lnTo>
                <a:lnTo>
                  <a:pt x="14506254" y="8877300"/>
                </a:lnTo>
                <a:lnTo>
                  <a:pt x="14483490" y="8839200"/>
                </a:lnTo>
                <a:lnTo>
                  <a:pt x="14460410" y="8788400"/>
                </a:lnTo>
                <a:lnTo>
                  <a:pt x="14437013" y="8750300"/>
                </a:lnTo>
                <a:lnTo>
                  <a:pt x="14413301" y="8712200"/>
                </a:lnTo>
                <a:lnTo>
                  <a:pt x="14389275" y="8661400"/>
                </a:lnTo>
                <a:lnTo>
                  <a:pt x="14364938" y="8623300"/>
                </a:lnTo>
                <a:lnTo>
                  <a:pt x="14340290" y="8585200"/>
                </a:lnTo>
                <a:lnTo>
                  <a:pt x="14315332" y="8547100"/>
                </a:lnTo>
                <a:lnTo>
                  <a:pt x="14290066" y="8496300"/>
                </a:lnTo>
                <a:lnTo>
                  <a:pt x="14264494" y="8458200"/>
                </a:lnTo>
                <a:lnTo>
                  <a:pt x="14238616" y="8420100"/>
                </a:lnTo>
                <a:lnTo>
                  <a:pt x="14212434" y="8369300"/>
                </a:lnTo>
                <a:lnTo>
                  <a:pt x="14185949" y="8331200"/>
                </a:lnTo>
                <a:lnTo>
                  <a:pt x="14159163" y="8293100"/>
                </a:lnTo>
                <a:lnTo>
                  <a:pt x="14132077" y="8255000"/>
                </a:lnTo>
                <a:lnTo>
                  <a:pt x="14104692" y="8204200"/>
                </a:lnTo>
                <a:lnTo>
                  <a:pt x="14077010" y="8166100"/>
                </a:lnTo>
                <a:lnTo>
                  <a:pt x="14049032" y="8128000"/>
                </a:lnTo>
                <a:lnTo>
                  <a:pt x="14020759" y="8089900"/>
                </a:lnTo>
                <a:lnTo>
                  <a:pt x="13992193" y="8051800"/>
                </a:lnTo>
                <a:lnTo>
                  <a:pt x="13963335" y="8001000"/>
                </a:lnTo>
                <a:lnTo>
                  <a:pt x="13934186" y="7962900"/>
                </a:lnTo>
                <a:lnTo>
                  <a:pt x="13904748" y="7924800"/>
                </a:lnTo>
                <a:lnTo>
                  <a:pt x="13875023" y="7886700"/>
                </a:lnTo>
                <a:lnTo>
                  <a:pt x="13845010" y="7848600"/>
                </a:lnTo>
                <a:lnTo>
                  <a:pt x="13814713" y="7810500"/>
                </a:lnTo>
                <a:lnTo>
                  <a:pt x="13784131" y="7759700"/>
                </a:lnTo>
                <a:lnTo>
                  <a:pt x="13753268" y="7721600"/>
                </a:lnTo>
                <a:lnTo>
                  <a:pt x="13722122" y="7683500"/>
                </a:lnTo>
                <a:lnTo>
                  <a:pt x="13690698" y="7645400"/>
                </a:lnTo>
                <a:lnTo>
                  <a:pt x="13658994" y="7607300"/>
                </a:lnTo>
                <a:lnTo>
                  <a:pt x="13627014" y="7569200"/>
                </a:lnTo>
                <a:lnTo>
                  <a:pt x="13562227" y="7493000"/>
                </a:lnTo>
                <a:lnTo>
                  <a:pt x="13496347" y="7416800"/>
                </a:lnTo>
                <a:lnTo>
                  <a:pt x="13429386" y="7340600"/>
                </a:lnTo>
                <a:lnTo>
                  <a:pt x="13361355" y="7264400"/>
                </a:lnTo>
                <a:lnTo>
                  <a:pt x="13292263" y="7188200"/>
                </a:lnTo>
                <a:lnTo>
                  <a:pt x="13257323" y="7162800"/>
                </a:lnTo>
                <a:lnTo>
                  <a:pt x="13186661" y="7086600"/>
                </a:lnTo>
                <a:lnTo>
                  <a:pt x="13114966" y="7010400"/>
                </a:lnTo>
                <a:lnTo>
                  <a:pt x="13078735" y="6985000"/>
                </a:lnTo>
                <a:lnTo>
                  <a:pt x="13005510" y="6908800"/>
                </a:lnTo>
                <a:lnTo>
                  <a:pt x="12968520" y="6870700"/>
                </a:lnTo>
                <a:lnTo>
                  <a:pt x="12931280" y="6845300"/>
                </a:lnTo>
                <a:lnTo>
                  <a:pt x="12856054" y="6769100"/>
                </a:lnTo>
                <a:lnTo>
                  <a:pt x="12818071" y="6743700"/>
                </a:lnTo>
                <a:lnTo>
                  <a:pt x="12779843" y="6705600"/>
                </a:lnTo>
                <a:lnTo>
                  <a:pt x="12741372" y="6680200"/>
                </a:lnTo>
                <a:lnTo>
                  <a:pt x="12702659" y="6642100"/>
                </a:lnTo>
                <a:lnTo>
                  <a:pt x="12663705" y="6616700"/>
                </a:lnTo>
                <a:lnTo>
                  <a:pt x="12624511" y="6578600"/>
                </a:lnTo>
                <a:lnTo>
                  <a:pt x="12585080" y="6553200"/>
                </a:lnTo>
                <a:lnTo>
                  <a:pt x="12545412" y="6515100"/>
                </a:lnTo>
                <a:lnTo>
                  <a:pt x="12505508" y="6489700"/>
                </a:lnTo>
                <a:lnTo>
                  <a:pt x="12465370" y="6451600"/>
                </a:lnTo>
                <a:lnTo>
                  <a:pt x="12384398" y="6400800"/>
                </a:lnTo>
                <a:lnTo>
                  <a:pt x="12343566" y="6362700"/>
                </a:lnTo>
                <a:lnTo>
                  <a:pt x="12261218" y="6311900"/>
                </a:lnTo>
                <a:lnTo>
                  <a:pt x="12219704" y="6273800"/>
                </a:lnTo>
                <a:lnTo>
                  <a:pt x="11965952" y="6121400"/>
                </a:lnTo>
                <a:lnTo>
                  <a:pt x="11660077" y="5943600"/>
                </a:lnTo>
                <a:lnTo>
                  <a:pt x="11570799" y="5892800"/>
                </a:lnTo>
                <a:lnTo>
                  <a:pt x="11525853" y="5880100"/>
                </a:lnTo>
                <a:lnTo>
                  <a:pt x="11480704" y="5854700"/>
                </a:lnTo>
                <a:lnTo>
                  <a:pt x="11376742" y="5803900"/>
                </a:lnTo>
                <a:lnTo>
                  <a:pt x="11327342" y="5778500"/>
                </a:lnTo>
                <a:lnTo>
                  <a:pt x="11278226" y="5765800"/>
                </a:lnTo>
                <a:lnTo>
                  <a:pt x="11132581" y="5689600"/>
                </a:lnTo>
                <a:lnTo>
                  <a:pt x="11084598" y="5676900"/>
                </a:lnTo>
                <a:lnTo>
                  <a:pt x="10942334" y="5600700"/>
                </a:lnTo>
                <a:lnTo>
                  <a:pt x="10895473" y="5588000"/>
                </a:lnTo>
                <a:lnTo>
                  <a:pt x="10802588" y="5537200"/>
                </a:lnTo>
                <a:lnTo>
                  <a:pt x="10494861" y="5384800"/>
                </a:lnTo>
                <a:lnTo>
                  <a:pt x="10345458" y="5308600"/>
                </a:lnTo>
                <a:lnTo>
                  <a:pt x="10296298" y="5295900"/>
                </a:lnTo>
                <a:lnTo>
                  <a:pt x="10055165" y="5168900"/>
                </a:lnTo>
                <a:lnTo>
                  <a:pt x="9821538" y="5041900"/>
                </a:lnTo>
                <a:lnTo>
                  <a:pt x="9595038" y="4914900"/>
                </a:lnTo>
                <a:lnTo>
                  <a:pt x="9506349" y="4864100"/>
                </a:lnTo>
                <a:lnTo>
                  <a:pt x="9462402" y="4826000"/>
                </a:lnTo>
                <a:lnTo>
                  <a:pt x="9246521" y="4699000"/>
                </a:lnTo>
                <a:lnTo>
                  <a:pt x="9036787" y="4572000"/>
                </a:lnTo>
                <a:lnTo>
                  <a:pt x="8995544" y="4533900"/>
                </a:lnTo>
                <a:lnTo>
                  <a:pt x="8792687" y="4406900"/>
                </a:lnTo>
                <a:lnTo>
                  <a:pt x="8752766" y="4368800"/>
                </a:lnTo>
                <a:lnTo>
                  <a:pt x="8634248" y="4292600"/>
                </a:lnTo>
                <a:lnTo>
                  <a:pt x="8595147" y="4254500"/>
                </a:lnTo>
                <a:lnTo>
                  <a:pt x="8479017" y="4178300"/>
                </a:lnTo>
                <a:lnTo>
                  <a:pt x="8440688" y="4140200"/>
                </a:lnTo>
                <a:lnTo>
                  <a:pt x="8364584" y="4089400"/>
                </a:lnTo>
                <a:lnTo>
                  <a:pt x="8326802" y="4051300"/>
                </a:lnTo>
                <a:lnTo>
                  <a:pt x="8251765" y="4000500"/>
                </a:lnTo>
                <a:lnTo>
                  <a:pt x="8214504" y="3962400"/>
                </a:lnTo>
                <a:lnTo>
                  <a:pt x="8177410" y="3937000"/>
                </a:lnTo>
                <a:lnTo>
                  <a:pt x="8140480" y="3898900"/>
                </a:lnTo>
                <a:lnTo>
                  <a:pt x="8103712" y="3873500"/>
                </a:lnTo>
                <a:lnTo>
                  <a:pt x="8067102" y="3835400"/>
                </a:lnTo>
                <a:lnTo>
                  <a:pt x="7994344" y="3784600"/>
                </a:lnTo>
                <a:lnTo>
                  <a:pt x="7922184" y="3708400"/>
                </a:lnTo>
                <a:lnTo>
                  <a:pt x="7886320" y="3683000"/>
                </a:lnTo>
                <a:lnTo>
                  <a:pt x="7850597" y="3644900"/>
                </a:lnTo>
                <a:lnTo>
                  <a:pt x="7815010" y="3619500"/>
                </a:lnTo>
                <a:lnTo>
                  <a:pt x="7779558" y="3581400"/>
                </a:lnTo>
                <a:lnTo>
                  <a:pt x="7744237" y="3556000"/>
                </a:lnTo>
                <a:lnTo>
                  <a:pt x="7673976" y="3479800"/>
                </a:lnTo>
                <a:lnTo>
                  <a:pt x="7639030" y="3454400"/>
                </a:lnTo>
                <a:lnTo>
                  <a:pt x="7534894" y="3340100"/>
                </a:lnTo>
                <a:lnTo>
                  <a:pt x="7500406" y="3314700"/>
                </a:lnTo>
                <a:lnTo>
                  <a:pt x="7329511" y="3124200"/>
                </a:lnTo>
                <a:lnTo>
                  <a:pt x="7295620" y="3098800"/>
                </a:lnTo>
                <a:lnTo>
                  <a:pt x="7194467" y="2984500"/>
                </a:lnTo>
                <a:lnTo>
                  <a:pt x="7170332" y="2959100"/>
                </a:lnTo>
                <a:lnTo>
                  <a:pt x="7146088" y="2921000"/>
                </a:lnTo>
                <a:lnTo>
                  <a:pt x="7072690" y="2844800"/>
                </a:lnTo>
                <a:lnTo>
                  <a:pt x="7047994" y="2806700"/>
                </a:lnTo>
                <a:lnTo>
                  <a:pt x="6998249" y="2755900"/>
                </a:lnTo>
                <a:lnTo>
                  <a:pt x="6973195" y="2717800"/>
                </a:lnTo>
                <a:lnTo>
                  <a:pt x="6948017" y="2692400"/>
                </a:lnTo>
                <a:lnTo>
                  <a:pt x="6922714" y="2654300"/>
                </a:lnTo>
                <a:lnTo>
                  <a:pt x="6897284" y="2628900"/>
                </a:lnTo>
                <a:lnTo>
                  <a:pt x="6871724" y="2590800"/>
                </a:lnTo>
                <a:lnTo>
                  <a:pt x="6846034" y="2565400"/>
                </a:lnTo>
                <a:lnTo>
                  <a:pt x="6820211" y="2527300"/>
                </a:lnTo>
                <a:lnTo>
                  <a:pt x="6794252" y="2501900"/>
                </a:lnTo>
                <a:lnTo>
                  <a:pt x="6741923" y="2425700"/>
                </a:lnTo>
                <a:lnTo>
                  <a:pt x="6715549" y="2400300"/>
                </a:lnTo>
                <a:lnTo>
                  <a:pt x="6662371" y="2324100"/>
                </a:lnTo>
                <a:lnTo>
                  <a:pt x="6635563" y="2286000"/>
                </a:lnTo>
                <a:lnTo>
                  <a:pt x="6608607" y="2260600"/>
                </a:lnTo>
                <a:lnTo>
                  <a:pt x="6581501" y="2222500"/>
                </a:lnTo>
                <a:lnTo>
                  <a:pt x="6526831" y="2146300"/>
                </a:lnTo>
                <a:lnTo>
                  <a:pt x="6387396" y="1968500"/>
                </a:lnTo>
                <a:lnTo>
                  <a:pt x="6330477" y="1892300"/>
                </a:lnTo>
                <a:lnTo>
                  <a:pt x="6272882" y="1816100"/>
                </a:lnTo>
                <a:lnTo>
                  <a:pt x="6214594" y="1739900"/>
                </a:lnTo>
                <a:lnTo>
                  <a:pt x="6155600" y="1663700"/>
                </a:lnTo>
                <a:lnTo>
                  <a:pt x="6095882" y="1587500"/>
                </a:lnTo>
                <a:lnTo>
                  <a:pt x="6035427" y="1511300"/>
                </a:lnTo>
                <a:lnTo>
                  <a:pt x="5974219" y="1435100"/>
                </a:lnTo>
                <a:lnTo>
                  <a:pt x="5912243" y="1358900"/>
                </a:lnTo>
                <a:lnTo>
                  <a:pt x="5849483" y="1282700"/>
                </a:lnTo>
                <a:lnTo>
                  <a:pt x="5785925" y="1206500"/>
                </a:lnTo>
                <a:lnTo>
                  <a:pt x="5753841" y="1168400"/>
                </a:lnTo>
                <a:lnTo>
                  <a:pt x="5721552" y="1117600"/>
                </a:lnTo>
                <a:lnTo>
                  <a:pt x="5656350" y="1041400"/>
                </a:lnTo>
                <a:lnTo>
                  <a:pt x="5590304" y="965200"/>
                </a:lnTo>
                <a:lnTo>
                  <a:pt x="5523398" y="889000"/>
                </a:lnTo>
                <a:lnTo>
                  <a:pt x="5455617" y="812800"/>
                </a:lnTo>
                <a:lnTo>
                  <a:pt x="5386945" y="736600"/>
                </a:lnTo>
                <a:lnTo>
                  <a:pt x="5352271" y="685800"/>
                </a:lnTo>
                <a:lnTo>
                  <a:pt x="5282236" y="609600"/>
                </a:lnTo>
                <a:lnTo>
                  <a:pt x="5211272" y="533400"/>
                </a:lnTo>
                <a:lnTo>
                  <a:pt x="5139364" y="457200"/>
                </a:lnTo>
                <a:lnTo>
                  <a:pt x="5066498" y="381000"/>
                </a:lnTo>
                <a:lnTo>
                  <a:pt x="4992657" y="304800"/>
                </a:lnTo>
                <a:lnTo>
                  <a:pt x="4917827" y="228600"/>
                </a:lnTo>
                <a:lnTo>
                  <a:pt x="4841993" y="152400"/>
                </a:lnTo>
                <a:lnTo>
                  <a:pt x="4765139" y="76200"/>
                </a:lnTo>
                <a:lnTo>
                  <a:pt x="4726324" y="50800"/>
                </a:lnTo>
                <a:lnTo>
                  <a:pt x="4687249" y="12700"/>
                </a:lnTo>
                <a:lnTo>
                  <a:pt x="4684859" y="0"/>
                </a:lnTo>
                <a:close/>
              </a:path>
            </a:pathLst>
          </a:custGeom>
          <a:solidFill>
            <a:srgbClr val="00295E">
              <a:alpha val="74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1" name="Google Shape;7221;p17"/>
          <p:cNvSpPr/>
          <p:nvPr/>
        </p:nvSpPr>
        <p:spPr>
          <a:xfrm>
            <a:off x="1466854" y="2714624"/>
            <a:ext cx="2362438" cy="142875"/>
          </a:xfrm>
          <a:custGeom>
            <a:rect b="b" l="l" r="r" t="t"/>
            <a:pathLst>
              <a:path extrusionOk="0" h="127000" w="2099945">
                <a:moveTo>
                  <a:pt x="2036229" y="0"/>
                </a:moveTo>
                <a:lnTo>
                  <a:pt x="63500" y="0"/>
                </a:lnTo>
                <a:lnTo>
                  <a:pt x="38779" y="4990"/>
                </a:lnTo>
                <a:lnTo>
                  <a:pt x="18595" y="18600"/>
                </a:lnTo>
                <a:lnTo>
                  <a:pt x="4989" y="38785"/>
                </a:lnTo>
                <a:lnTo>
                  <a:pt x="0" y="63500"/>
                </a:lnTo>
                <a:lnTo>
                  <a:pt x="4989" y="88214"/>
                </a:lnTo>
                <a:lnTo>
                  <a:pt x="18595" y="108399"/>
                </a:lnTo>
                <a:lnTo>
                  <a:pt x="38779" y="122009"/>
                </a:lnTo>
                <a:lnTo>
                  <a:pt x="63500" y="127000"/>
                </a:lnTo>
                <a:lnTo>
                  <a:pt x="2036229" y="127000"/>
                </a:lnTo>
                <a:lnTo>
                  <a:pt x="2060943" y="122009"/>
                </a:lnTo>
                <a:lnTo>
                  <a:pt x="2081128" y="108399"/>
                </a:lnTo>
                <a:lnTo>
                  <a:pt x="2094738" y="88214"/>
                </a:lnTo>
                <a:lnTo>
                  <a:pt x="2099729" y="63500"/>
                </a:lnTo>
                <a:lnTo>
                  <a:pt x="2094738" y="38785"/>
                </a:lnTo>
                <a:lnTo>
                  <a:pt x="2081128" y="18600"/>
                </a:lnTo>
                <a:lnTo>
                  <a:pt x="2060943" y="4990"/>
                </a:lnTo>
                <a:lnTo>
                  <a:pt x="2036229" y="0"/>
                </a:lnTo>
                <a:close/>
              </a:path>
            </a:pathLst>
          </a:custGeom>
          <a:solidFill>
            <a:srgbClr val="C42A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2" name="Google Shape;7222;p17"/>
          <p:cNvSpPr txBox="1"/>
          <p:nvPr>
            <p:ph idx="1" type="body"/>
          </p:nvPr>
        </p:nvSpPr>
        <p:spPr>
          <a:xfrm>
            <a:off x="855075" y="5221000"/>
            <a:ext cx="90150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4700">
                <a:latin typeface="Lexend"/>
                <a:ea typeface="Lexend"/>
                <a:cs typeface="Lexend"/>
                <a:sym typeface="Lexend"/>
              </a:rPr>
              <a:t>“A collection of vector polygons representing either postal code or administrative division shapes.”</a:t>
            </a:r>
            <a:endParaRPr i="1" sz="4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SzPts val="2400"/>
              <a:buNone/>
            </a:pPr>
            <a:r>
              <a:t/>
            </a:r>
            <a:endParaRPr sz="3900"/>
          </a:p>
        </p:txBody>
      </p:sp>
      <p:sp>
        <p:nvSpPr>
          <p:cNvPr id="7223" name="Google Shape;7223;p17"/>
          <p:cNvSpPr txBox="1"/>
          <p:nvPr>
            <p:ph type="title"/>
          </p:nvPr>
        </p:nvSpPr>
        <p:spPr>
          <a:xfrm>
            <a:off x="1451950" y="1257300"/>
            <a:ext cx="81585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Boundaries database</a:t>
            </a:r>
            <a:endParaRPr/>
          </a:p>
        </p:txBody>
      </p:sp>
      <p:sp>
        <p:nvSpPr>
          <p:cNvPr id="7224" name="Google Shape;7224;p17"/>
          <p:cNvSpPr txBox="1"/>
          <p:nvPr>
            <p:ph idx="3" type="subTitle"/>
          </p:nvPr>
        </p:nvSpPr>
        <p:spPr>
          <a:xfrm>
            <a:off x="1451950" y="3326300"/>
            <a:ext cx="77085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SzPts val="3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8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p3"/>
          <p:cNvSpPr txBox="1"/>
          <p:nvPr>
            <p:ph idx="1" type="subTitle"/>
          </p:nvPr>
        </p:nvSpPr>
        <p:spPr>
          <a:xfrm>
            <a:off x="7305975" y="4982675"/>
            <a:ext cx="104442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7230" name="Google Shape;7230;p3"/>
          <p:cNvSpPr txBox="1"/>
          <p:nvPr>
            <p:ph type="title"/>
          </p:nvPr>
        </p:nvSpPr>
        <p:spPr>
          <a:xfrm>
            <a:off x="7300900" y="2715475"/>
            <a:ext cx="104442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Topology in GIS</a:t>
            </a:r>
            <a:endParaRPr/>
          </a:p>
        </p:txBody>
      </p:sp>
      <p:pic>
        <p:nvPicPr>
          <p:cNvPr id="7231" name="Google Shape;7231;p3"/>
          <p:cNvPicPr preferRelativeResize="0"/>
          <p:nvPr/>
        </p:nvPicPr>
        <p:blipFill rotWithShape="1">
          <a:blip r:embed="rId3">
            <a:alphaModFix/>
          </a:blip>
          <a:srcRect b="16869" l="55990" r="-47810" t="1116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2" name="Google Shape;7232;p3"/>
          <p:cNvPicPr preferRelativeResize="0"/>
          <p:nvPr/>
        </p:nvPicPr>
        <p:blipFill rotWithShape="1">
          <a:blip r:embed="rId4">
            <a:alphaModFix/>
          </a:blip>
          <a:srcRect b="56290" l="-9790" r="9790" t="-56290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3" name="Google Shape;7233;p3"/>
          <p:cNvSpPr txBox="1"/>
          <p:nvPr>
            <p:ph idx="2" type="title"/>
          </p:nvPr>
        </p:nvSpPr>
        <p:spPr>
          <a:xfrm>
            <a:off x="1245150" y="2913975"/>
            <a:ext cx="4902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34" name="Google Shape;7234;p3"/>
          <p:cNvSpPr/>
          <p:nvPr/>
        </p:nvSpPr>
        <p:spPr>
          <a:xfrm rot="-5400000">
            <a:off x="5632375" y="4659275"/>
            <a:ext cx="2112900" cy="90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5" name="Google Shape;7235;p3"/>
          <p:cNvSpPr/>
          <p:nvPr/>
        </p:nvSpPr>
        <p:spPr>
          <a:xfrm>
            <a:off x="0" y="10074350"/>
            <a:ext cx="18288000" cy="21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Postcodes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1295F"/>
      </a:accent1>
      <a:accent2>
        <a:srgbClr val="66C3FF"/>
      </a:accent2>
      <a:accent3>
        <a:srgbClr val="F8F8F8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Postcodes">
  <a:themeElements>
    <a:clrScheme name="Simple Light">
      <a:dk1>
        <a:srgbClr val="000000"/>
      </a:dk1>
      <a:lt1>
        <a:srgbClr val="FFFFFF"/>
      </a:lt1>
      <a:dk2>
        <a:srgbClr val="01295F"/>
      </a:dk2>
      <a:lt2>
        <a:srgbClr val="66C3FF"/>
      </a:lt2>
      <a:accent1>
        <a:srgbClr val="C42990"/>
      </a:accent1>
      <a:accent2>
        <a:srgbClr val="E63946"/>
      </a:accent2>
      <a:accent3>
        <a:srgbClr val="FB8500"/>
      </a:accent3>
      <a:accent4>
        <a:srgbClr val="FFB703"/>
      </a:accent4>
      <a:accent5>
        <a:srgbClr val="9EE493"/>
      </a:accent5>
      <a:accent6>
        <a:srgbClr val="00A77D"/>
      </a:accent6>
      <a:hlink>
        <a:srgbClr val="C429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Postcodes">
  <a:themeElements>
    <a:clrScheme name="Simple Light">
      <a:dk1>
        <a:srgbClr val="000000"/>
      </a:dk1>
      <a:lt1>
        <a:srgbClr val="FFFFFF"/>
      </a:lt1>
      <a:dk2>
        <a:srgbClr val="01295F"/>
      </a:dk2>
      <a:lt2>
        <a:srgbClr val="66C3FF"/>
      </a:lt2>
      <a:accent1>
        <a:srgbClr val="C42990"/>
      </a:accent1>
      <a:accent2>
        <a:srgbClr val="E63946"/>
      </a:accent2>
      <a:accent3>
        <a:srgbClr val="FB8500"/>
      </a:accent3>
      <a:accent4>
        <a:srgbClr val="FFB703"/>
      </a:accent4>
      <a:accent5>
        <a:srgbClr val="9EE493"/>
      </a:accent5>
      <a:accent6>
        <a:srgbClr val="00A77D"/>
      </a:accent6>
      <a:hlink>
        <a:srgbClr val="C429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eoPostcodes">
  <a:themeElements>
    <a:clrScheme name="Simple Light">
      <a:dk1>
        <a:srgbClr val="000000"/>
      </a:dk1>
      <a:lt1>
        <a:srgbClr val="FFFFFF"/>
      </a:lt1>
      <a:dk2>
        <a:srgbClr val="01295F"/>
      </a:dk2>
      <a:lt2>
        <a:srgbClr val="66C3FF"/>
      </a:lt2>
      <a:accent1>
        <a:srgbClr val="C42990"/>
      </a:accent1>
      <a:accent2>
        <a:srgbClr val="E63946"/>
      </a:accent2>
      <a:accent3>
        <a:srgbClr val="FB8500"/>
      </a:accent3>
      <a:accent4>
        <a:srgbClr val="FFB703"/>
      </a:accent4>
      <a:accent5>
        <a:srgbClr val="9EE493"/>
      </a:accent5>
      <a:accent6>
        <a:srgbClr val="00A77D"/>
      </a:accent6>
      <a:hlink>
        <a:srgbClr val="C429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